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 id="2147483681" r:id="rId2"/>
    <p:sldMasterId id="2147483702" r:id="rId3"/>
  </p:sldMasterIdLst>
  <p:notesMasterIdLst>
    <p:notesMasterId r:id="rId32"/>
  </p:notesMasterIdLst>
  <p:handoutMasterIdLst>
    <p:handoutMasterId r:id="rId33"/>
  </p:handoutMasterIdLst>
  <p:sldIdLst>
    <p:sldId id="256" r:id="rId4"/>
    <p:sldId id="269" r:id="rId5"/>
    <p:sldId id="265" r:id="rId6"/>
    <p:sldId id="317" r:id="rId7"/>
    <p:sldId id="316" r:id="rId8"/>
    <p:sldId id="270" r:id="rId9"/>
    <p:sldId id="271" r:id="rId10"/>
    <p:sldId id="279" r:id="rId11"/>
    <p:sldId id="280" r:id="rId12"/>
    <p:sldId id="281" r:id="rId13"/>
    <p:sldId id="282" r:id="rId14"/>
    <p:sldId id="285" r:id="rId15"/>
    <p:sldId id="283" r:id="rId16"/>
    <p:sldId id="290" r:id="rId17"/>
    <p:sldId id="288" r:id="rId18"/>
    <p:sldId id="292" r:id="rId19"/>
    <p:sldId id="298" r:id="rId20"/>
    <p:sldId id="299" r:id="rId21"/>
    <p:sldId id="300" r:id="rId22"/>
    <p:sldId id="318" r:id="rId23"/>
    <p:sldId id="301" r:id="rId24"/>
    <p:sldId id="302" r:id="rId25"/>
    <p:sldId id="306" r:id="rId26"/>
    <p:sldId id="310" r:id="rId27"/>
    <p:sldId id="311" r:id="rId28"/>
    <p:sldId id="314" r:id="rId29"/>
    <p:sldId id="313" r:id="rId30"/>
    <p:sldId id="320" r:id="rId31"/>
  </p:sldIdLst>
  <p:sldSz cx="9144000" cy="6858000" type="screen4x3"/>
  <p:notesSz cx="7099300"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214" autoAdjust="0"/>
    <p:restoredTop sz="94660"/>
  </p:normalViewPr>
  <p:slideViewPr>
    <p:cSldViewPr snapToGrid="0">
      <p:cViewPr varScale="1">
        <p:scale>
          <a:sx n="116" d="100"/>
          <a:sy n="116" d="100"/>
        </p:scale>
        <p:origin x="126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6CDB4EC-716D-408A-9CED-B71CCC140AB7}"/>
              </a:ext>
            </a:extLst>
          </p:cNvPr>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en-US"/>
          </a:p>
        </p:txBody>
      </p:sp>
      <p:sp>
        <p:nvSpPr>
          <p:cNvPr id="3" name="Date Placeholder 2">
            <a:extLst>
              <a:ext uri="{FF2B5EF4-FFF2-40B4-BE49-F238E27FC236}">
                <a16:creationId xmlns:a16="http://schemas.microsoft.com/office/drawing/2014/main" id="{C8C4B728-AC24-42DE-ACAC-14C0C27DA93D}"/>
              </a:ext>
            </a:extLst>
          </p:cNvPr>
          <p:cNvSpPr>
            <a:spLocks noGrp="1"/>
          </p:cNvSpPr>
          <p:nvPr>
            <p:ph type="dt" sz="quarter" idx="1"/>
          </p:nvPr>
        </p:nvSpPr>
        <p:spPr>
          <a:xfrm>
            <a:off x="4021294" y="0"/>
            <a:ext cx="3076363" cy="513508"/>
          </a:xfrm>
          <a:prstGeom prst="rect">
            <a:avLst/>
          </a:prstGeom>
        </p:spPr>
        <p:txBody>
          <a:bodyPr vert="horz" lIns="99048" tIns="49524" rIns="99048" bIns="49524" rtlCol="0"/>
          <a:lstStyle>
            <a:lvl1pPr algn="r">
              <a:defRPr sz="1300"/>
            </a:lvl1pPr>
          </a:lstStyle>
          <a:p>
            <a:fld id="{9DA1D32D-C332-4F5B-87AC-E43F44C3C6C1}" type="datetimeFigureOut">
              <a:rPr lang="en-US" smtClean="0"/>
              <a:t>2/4/2019</a:t>
            </a:fld>
            <a:endParaRPr lang="en-US"/>
          </a:p>
        </p:txBody>
      </p:sp>
      <p:sp>
        <p:nvSpPr>
          <p:cNvPr id="4" name="Footer Placeholder 3">
            <a:extLst>
              <a:ext uri="{FF2B5EF4-FFF2-40B4-BE49-F238E27FC236}">
                <a16:creationId xmlns:a16="http://schemas.microsoft.com/office/drawing/2014/main" id="{FE06B7E6-AE36-432A-A797-DD957EAE8BE1}"/>
              </a:ext>
            </a:extLst>
          </p:cNvPr>
          <p:cNvSpPr>
            <a:spLocks noGrp="1"/>
          </p:cNvSpPr>
          <p:nvPr>
            <p:ph type="ftr" sz="quarter" idx="2"/>
          </p:nvPr>
        </p:nvSpPr>
        <p:spPr>
          <a:xfrm>
            <a:off x="0" y="9721107"/>
            <a:ext cx="3076363" cy="513507"/>
          </a:xfrm>
          <a:prstGeom prst="rect">
            <a:avLst/>
          </a:prstGeom>
        </p:spPr>
        <p:txBody>
          <a:bodyPr vert="horz" lIns="99048" tIns="49524" rIns="99048" bIns="49524" rtlCol="0" anchor="b"/>
          <a:lstStyle>
            <a:lvl1pPr algn="l">
              <a:defRPr sz="1300"/>
            </a:lvl1pPr>
          </a:lstStyle>
          <a:p>
            <a:r>
              <a:rPr lang="en-US"/>
              <a:t>4444444444444444444</a:t>
            </a:r>
          </a:p>
        </p:txBody>
      </p:sp>
      <p:sp>
        <p:nvSpPr>
          <p:cNvPr id="5" name="Slide Number Placeholder 4">
            <a:extLst>
              <a:ext uri="{FF2B5EF4-FFF2-40B4-BE49-F238E27FC236}">
                <a16:creationId xmlns:a16="http://schemas.microsoft.com/office/drawing/2014/main" id="{5A8D52A0-7816-4566-BB0F-3B493D77FA3F}"/>
              </a:ext>
            </a:extLst>
          </p:cNvPr>
          <p:cNvSpPr>
            <a:spLocks noGrp="1"/>
          </p:cNvSpPr>
          <p:nvPr>
            <p:ph type="sldNum" sz="quarter" idx="3"/>
          </p:nvPr>
        </p:nvSpPr>
        <p:spPr>
          <a:xfrm>
            <a:off x="4021294" y="9721107"/>
            <a:ext cx="3076363" cy="513507"/>
          </a:xfrm>
          <a:prstGeom prst="rect">
            <a:avLst/>
          </a:prstGeom>
        </p:spPr>
        <p:txBody>
          <a:bodyPr vert="horz" lIns="99048" tIns="49524" rIns="99048" bIns="49524" rtlCol="0" anchor="b"/>
          <a:lstStyle>
            <a:lvl1pPr algn="r">
              <a:defRPr sz="1300"/>
            </a:lvl1pPr>
          </a:lstStyle>
          <a:p>
            <a:fld id="{1B3DB7CE-53CD-4EF5-8377-0F66EECAC2A2}" type="slidenum">
              <a:rPr lang="en-US" smtClean="0"/>
              <a:t>‹#›</a:t>
            </a:fld>
            <a:endParaRPr lang="en-US"/>
          </a:p>
        </p:txBody>
      </p:sp>
    </p:spTree>
    <p:extLst>
      <p:ext uri="{BB962C8B-B14F-4D97-AF65-F5344CB8AC3E}">
        <p14:creationId xmlns:p14="http://schemas.microsoft.com/office/powerpoint/2010/main" val="2795000289"/>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en-US"/>
          </a:p>
        </p:txBody>
      </p:sp>
      <p:sp>
        <p:nvSpPr>
          <p:cNvPr id="3" name="Date Placeholder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2B4C97A0-5A63-4376-B0FC-7F64906D9974}" type="datetimeFigureOut">
              <a:rPr lang="en-US" smtClean="0"/>
              <a:t>2/4/2019</a:t>
            </a:fld>
            <a:endParaRPr lang="en-US"/>
          </a:p>
        </p:txBody>
      </p:sp>
      <p:sp>
        <p:nvSpPr>
          <p:cNvPr id="4" name="Slide Image Placeholder 3"/>
          <p:cNvSpPr>
            <a:spLocks noGrp="1" noRot="1" noChangeAspect="1"/>
          </p:cNvSpPr>
          <p:nvPr>
            <p:ph type="sldImg" idx="2"/>
          </p:nvPr>
        </p:nvSpPr>
        <p:spPr>
          <a:xfrm>
            <a:off x="1247775" y="1279525"/>
            <a:ext cx="4603750" cy="3454400"/>
          </a:xfrm>
          <a:prstGeom prst="rect">
            <a:avLst/>
          </a:prstGeom>
          <a:noFill/>
          <a:ln w="12700">
            <a:solidFill>
              <a:prstClr val="black"/>
            </a:solidFill>
          </a:ln>
        </p:spPr>
        <p:txBody>
          <a:bodyPr vert="horz" lIns="99048" tIns="49524" rIns="99048" bIns="49524" rtlCol="0" anchor="ctr"/>
          <a:lstStyle/>
          <a:p>
            <a:endParaRPr lang="en-US"/>
          </a:p>
        </p:txBody>
      </p:sp>
      <p:sp>
        <p:nvSpPr>
          <p:cNvPr id="5" name="Notes Placeholder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r>
              <a:rPr lang="en-US"/>
              <a:t>4444444444444444444</a:t>
            </a:r>
          </a:p>
        </p:txBody>
      </p:sp>
      <p:sp>
        <p:nvSpPr>
          <p:cNvPr id="7" name="Slide Number Placeholder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5C67D2CE-C49B-4ED3-9D19-C1EFAA4C44C6}" type="slidenum">
              <a:rPr lang="en-US" smtClean="0"/>
              <a:t>‹#›</a:t>
            </a:fld>
            <a:endParaRPr lang="en-US"/>
          </a:p>
        </p:txBody>
      </p:sp>
    </p:spTree>
    <p:extLst>
      <p:ext uri="{BB962C8B-B14F-4D97-AF65-F5344CB8AC3E}">
        <p14:creationId xmlns:p14="http://schemas.microsoft.com/office/powerpoint/2010/main" val="1638043804"/>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4:3 Arup Main Title">
    <p:spTree>
      <p:nvGrpSpPr>
        <p:cNvPr id="1" name=""/>
        <p:cNvGrpSpPr/>
        <p:nvPr/>
      </p:nvGrpSpPr>
      <p:grpSpPr>
        <a:xfrm>
          <a:off x="0" y="0"/>
          <a:ext cx="0" cy="0"/>
          <a:chOff x="0" y="0"/>
          <a:chExt cx="0" cy="0"/>
        </a:xfrm>
      </p:grpSpPr>
      <p:sp>
        <p:nvSpPr>
          <p:cNvPr id="3" name="Title 1"/>
          <p:cNvSpPr>
            <a:spLocks noGrp="1"/>
          </p:cNvSpPr>
          <p:nvPr>
            <p:ph type="title"/>
          </p:nvPr>
        </p:nvSpPr>
        <p:spPr>
          <a:xfrm>
            <a:off x="496862" y="252000"/>
            <a:ext cx="8146633" cy="471344"/>
          </a:xfrm>
          <a:prstGeom prst="rect">
            <a:avLst/>
          </a:prstGeom>
        </p:spPr>
        <p:txBody>
          <a:bodyPr lIns="0" tIns="0" rIns="0" bIns="0">
            <a:noAutofit/>
          </a:bodyPr>
          <a:lstStyle>
            <a:lvl1pPr>
              <a:lnSpc>
                <a:spcPts val="3400"/>
              </a:lnSpc>
              <a:spcBef>
                <a:spcPts val="0"/>
              </a:spcBef>
              <a:defRPr sz="3200">
                <a:solidFill>
                  <a:schemeClr val="accent2"/>
                </a:solidFill>
                <a:latin typeface="Times New Roman"/>
                <a:cs typeface="Times New Roman"/>
              </a:defRPr>
            </a:lvl1pPr>
          </a:lstStyle>
          <a:p>
            <a:r>
              <a:rPr lang="en-US"/>
              <a:t>Click to edit Master 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4:3 Arup Main Title 2">
    <p:spTree>
      <p:nvGrpSpPr>
        <p:cNvPr id="1" name=""/>
        <p:cNvGrpSpPr/>
        <p:nvPr/>
      </p:nvGrpSpPr>
      <p:grpSpPr>
        <a:xfrm>
          <a:off x="0" y="0"/>
          <a:ext cx="0" cy="0"/>
          <a:chOff x="0" y="0"/>
          <a:chExt cx="0" cy="0"/>
        </a:xfrm>
      </p:grpSpPr>
      <p:sp>
        <p:nvSpPr>
          <p:cNvPr id="6" name="Title 1"/>
          <p:cNvSpPr>
            <a:spLocks noGrp="1"/>
          </p:cNvSpPr>
          <p:nvPr>
            <p:ph type="title"/>
          </p:nvPr>
        </p:nvSpPr>
        <p:spPr>
          <a:xfrm>
            <a:off x="827781" y="1390641"/>
            <a:ext cx="7833820" cy="683948"/>
          </a:xfrm>
          <a:prstGeom prst="rect">
            <a:avLst/>
          </a:prstGeom>
        </p:spPr>
        <p:txBody>
          <a:bodyPr lIns="0" tIns="0" rIns="0" bIns="0">
            <a:noAutofit/>
          </a:bodyPr>
          <a:lstStyle>
            <a:lvl1pPr>
              <a:lnSpc>
                <a:spcPts val="5333"/>
              </a:lnSpc>
              <a:spcBef>
                <a:spcPts val="0"/>
              </a:spcBef>
              <a:defRPr sz="3800">
                <a:solidFill>
                  <a:schemeClr val="accent2"/>
                </a:solidFill>
                <a:latin typeface="Times New Roman"/>
                <a:cs typeface="Times New Roman"/>
              </a:defRPr>
            </a:lvl1pPr>
          </a:lstStyle>
          <a:p>
            <a:r>
              <a:rPr lang="en-US"/>
              <a:t>Click to edit Master title style</a:t>
            </a:r>
            <a:endParaRPr lang="en-US" dirty="0"/>
          </a:p>
        </p:txBody>
      </p:sp>
      <p:sp>
        <p:nvSpPr>
          <p:cNvPr id="10" name="Text Placeholder 2"/>
          <p:cNvSpPr>
            <a:spLocks noGrp="1"/>
          </p:cNvSpPr>
          <p:nvPr>
            <p:ph type="body" sz="quarter" idx="10" hasCustomPrompt="1"/>
          </p:nvPr>
        </p:nvSpPr>
        <p:spPr>
          <a:xfrm>
            <a:off x="829381" y="3822177"/>
            <a:ext cx="7832405" cy="346249"/>
          </a:xfrm>
          <a:prstGeom prst="rect">
            <a:avLst/>
          </a:prstGeom>
        </p:spPr>
        <p:txBody>
          <a:bodyPr vert="horz" lIns="0" tIns="0" rIns="0" bIns="0">
            <a:noAutofit/>
          </a:bodyPr>
          <a:lstStyle>
            <a:lvl1pPr marL="0" indent="0">
              <a:lnSpc>
                <a:spcPts val="2000"/>
              </a:lnSpc>
              <a:spcBef>
                <a:spcPts val="0"/>
              </a:spcBef>
              <a:buNone/>
              <a:defRPr sz="1800" baseline="0">
                <a:latin typeface="Times New Roman"/>
                <a:cs typeface="Times New Roman"/>
              </a:defRPr>
            </a:lvl1pPr>
          </a:lstStyle>
          <a:p>
            <a:r>
              <a:rPr lang="en-US" sz="2400" dirty="0">
                <a:solidFill>
                  <a:schemeClr val="tx1"/>
                </a:solidFill>
              </a:rPr>
              <a:t>Click to edit master title style</a:t>
            </a:r>
            <a:endParaRPr lang="en-US" sz="1867" dirty="0">
              <a:solidFill>
                <a:schemeClr val="tx1"/>
              </a:solidFill>
            </a:endParaRPr>
          </a:p>
        </p:txBody>
      </p:sp>
      <p:pic>
        <p:nvPicPr>
          <p:cNvPr id="5" name="Picture 4" descr="ArupLogo2010_k_OvaWord1000mm_CompoundTransparent_100kGreyscale3May2012.wmf"/>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97600" y="6444032"/>
            <a:ext cx="864000" cy="261273"/>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4:3 Arup Title Colour Divider">
    <p:bg>
      <p:bgPr>
        <a:solidFill>
          <a:schemeClr val="accent2"/>
        </a:solid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828001" y="1399349"/>
            <a:ext cx="7504033" cy="683948"/>
          </a:xfrm>
          <a:prstGeom prst="rect">
            <a:avLst/>
          </a:prstGeom>
        </p:spPr>
        <p:txBody>
          <a:bodyPr lIns="0" tIns="0" rIns="0" bIns="0">
            <a:noAutofit/>
          </a:bodyPr>
          <a:lstStyle>
            <a:lvl1pPr>
              <a:lnSpc>
                <a:spcPts val="4000"/>
              </a:lnSpc>
              <a:spcBef>
                <a:spcPts val="0"/>
              </a:spcBef>
              <a:defRPr sz="3800">
                <a:solidFill>
                  <a:schemeClr val="bg1"/>
                </a:solidFill>
                <a:latin typeface="Times New Roman"/>
                <a:cs typeface="Times New Roman"/>
              </a:defRPr>
            </a:lvl1pPr>
          </a:lstStyle>
          <a:p>
            <a:r>
              <a:rPr lang="en-US"/>
              <a:t>Click to edit Master title style</a:t>
            </a:r>
            <a:endParaRPr lang="en-US" dirty="0"/>
          </a:p>
        </p:txBody>
      </p:sp>
      <p:sp>
        <p:nvSpPr>
          <p:cNvPr id="8" name="Text Placeholder 2"/>
          <p:cNvSpPr>
            <a:spLocks noGrp="1"/>
          </p:cNvSpPr>
          <p:nvPr>
            <p:ph type="body" sz="quarter" idx="10" hasCustomPrompt="1"/>
          </p:nvPr>
        </p:nvSpPr>
        <p:spPr>
          <a:xfrm>
            <a:off x="828001" y="3830885"/>
            <a:ext cx="7502678" cy="346249"/>
          </a:xfrm>
          <a:prstGeom prst="rect">
            <a:avLst/>
          </a:prstGeom>
        </p:spPr>
        <p:txBody>
          <a:bodyPr vert="horz" lIns="0" tIns="0" rIns="0" bIns="0">
            <a:noAutofit/>
          </a:bodyPr>
          <a:lstStyle>
            <a:lvl1pPr marL="0" indent="0">
              <a:lnSpc>
                <a:spcPts val="2000"/>
              </a:lnSpc>
              <a:spcBef>
                <a:spcPts val="0"/>
              </a:spcBef>
              <a:buNone/>
              <a:defRPr sz="1800" baseline="0">
                <a:solidFill>
                  <a:schemeClr val="bg1"/>
                </a:solidFill>
                <a:latin typeface="Times New Roman"/>
                <a:cs typeface="Times New Roman"/>
              </a:defRPr>
            </a:lvl1pPr>
          </a:lstStyle>
          <a:p>
            <a:r>
              <a:rPr lang="en-US" sz="2400" dirty="0">
                <a:solidFill>
                  <a:schemeClr val="bg1"/>
                </a:solidFill>
              </a:rPr>
              <a:t>Click to edit master title style</a:t>
            </a:r>
            <a:endParaRPr lang="en-US" sz="1867"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4:3 Arup Text Divider">
    <p:bg>
      <p:bgPr>
        <a:solidFill>
          <a:schemeClr val="accent2"/>
        </a:soli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409982" y="328936"/>
            <a:ext cx="8305200" cy="5600226"/>
          </a:xfrm>
          <a:prstGeom prst="rect">
            <a:avLst/>
          </a:prstGeom>
        </p:spPr>
        <p:txBody>
          <a:bodyPr lIns="0" tIns="0" rIns="0" bIns="0">
            <a:noAutofit/>
          </a:bodyPr>
          <a:lstStyle>
            <a:lvl1pPr>
              <a:lnSpc>
                <a:spcPts val="4500"/>
              </a:lnSpc>
              <a:spcBef>
                <a:spcPts val="0"/>
              </a:spcBef>
              <a:defRPr sz="4300" baseline="0">
                <a:solidFill>
                  <a:schemeClr val="tx1"/>
                </a:solidFill>
                <a:latin typeface="Times New Roman"/>
                <a:cs typeface="Times New Roman"/>
              </a:defRPr>
            </a:lvl1pPr>
          </a:lstStyle>
          <a:p>
            <a:r>
              <a:rPr lang="en-US" dirty="0"/>
              <a:t>Insert a value statement here. You may pick out specific points within your value statement by highlighting the specific point with white text where appropriate. 40 words maximum word count, nis
              lsed
              facilisis
              present iusto
              augue
              vero
              nisl
              sed
              facilisis.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4:3 Arup Bullet">
    <p:spTree>
      <p:nvGrpSpPr>
        <p:cNvPr id="1" name=""/>
        <p:cNvGrpSpPr/>
        <p:nvPr/>
      </p:nvGrpSpPr>
      <p:grpSpPr>
        <a:xfrm>
          <a:off x="0" y="0"/>
          <a:ext cx="0" cy="0"/>
          <a:chOff x="0" y="0"/>
          <a:chExt cx="0" cy="0"/>
        </a:xfrm>
      </p:grpSpPr>
      <p:sp>
        <p:nvSpPr>
          <p:cNvPr id="6" name="Content Placeholder 5"/>
          <p:cNvSpPr>
            <a:spLocks noGrp="1"/>
          </p:cNvSpPr>
          <p:nvPr>
            <p:ph sz="quarter" idx="10"/>
          </p:nvPr>
        </p:nvSpPr>
        <p:spPr>
          <a:xfrm>
            <a:off x="397595" y="1892328"/>
            <a:ext cx="8255517" cy="4007958"/>
          </a:xfrm>
          <a:prstGeom prst="rect">
            <a:avLst/>
          </a:prstGeom>
        </p:spPr>
        <p:txBody>
          <a:bodyPr lIns="0" tIns="0" rIns="0" bIns="0">
            <a:noAutofit/>
          </a:bodyPr>
          <a:lstStyle>
            <a:lvl1pPr marL="0">
              <a:lnSpc>
                <a:spcPts val="2600"/>
              </a:lnSpc>
              <a:spcBef>
                <a:spcPts val="1200"/>
              </a:spcBef>
              <a:buClr>
                <a:schemeClr val="accent2"/>
              </a:buClr>
              <a:defRPr sz="2400">
                <a:latin typeface="Times New Roman"/>
                <a:cs typeface="Times New Roman"/>
              </a:defRPr>
            </a:lvl1pPr>
            <a:lvl2pPr marL="473937" indent="-236969">
              <a:lnSpc>
                <a:spcPts val="2600"/>
              </a:lnSpc>
              <a:spcBef>
                <a:spcPts val="288"/>
              </a:spcBef>
              <a:buClr>
                <a:schemeClr val="accent2"/>
              </a:buClr>
              <a:buFont typeface="Lucida Grande"/>
              <a:buChar char="-"/>
              <a:defRPr sz="2400">
                <a:latin typeface="Times New Roman"/>
                <a:cs typeface="Times New Roman"/>
              </a:defRPr>
            </a:lvl2pPr>
            <a:lvl3pPr marL="710906" indent="-236969">
              <a:lnSpc>
                <a:spcPts val="2200"/>
              </a:lnSpc>
              <a:buClr>
                <a:schemeClr val="accent2"/>
              </a:buClr>
              <a:buFont typeface="Lucida Grande"/>
              <a:buChar char="-"/>
              <a:defRPr sz="2200">
                <a:latin typeface="Times New Roman"/>
                <a:cs typeface="Times New Roman"/>
              </a:defRPr>
            </a:lvl3pPr>
            <a:lvl4pPr marL="721766" indent="-234945">
              <a:lnSpc>
                <a:spcPts val="2200"/>
              </a:lnSpc>
              <a:buClr>
                <a:schemeClr val="accent2"/>
              </a:buClr>
              <a:buFont typeface="Lucida Grande"/>
              <a:buChar char="-"/>
              <a:defRPr sz="2200">
                <a:latin typeface="Times New Roman"/>
                <a:cs typeface="Times New Roman"/>
              </a:defRPr>
            </a:lvl4pPr>
            <a:lvl5pPr marL="721766" indent="-234945">
              <a:lnSpc>
                <a:spcPts val="2200"/>
              </a:lnSpc>
              <a:buClr>
                <a:schemeClr val="accent2"/>
              </a:buClr>
              <a:buFont typeface="Lucida Grande"/>
              <a:buChar char="-"/>
              <a:defRPr sz="2200">
                <a:latin typeface="Times New Roman"/>
                <a:cs typeface="Times New Roman"/>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1"/>
          <p:cNvSpPr>
            <a:spLocks noGrp="1"/>
          </p:cNvSpPr>
          <p:nvPr>
            <p:ph type="title"/>
          </p:nvPr>
        </p:nvSpPr>
        <p:spPr>
          <a:xfrm>
            <a:off x="396003" y="252000"/>
            <a:ext cx="8257008" cy="581356"/>
          </a:xfrm>
          <a:prstGeom prst="rect">
            <a:avLst/>
          </a:prstGeom>
        </p:spPr>
        <p:txBody>
          <a:bodyPr lIns="0" tIns="0" rIns="0" bIns="0">
            <a:noAutofit/>
          </a:bodyPr>
          <a:lstStyle>
            <a:lvl1pPr>
              <a:lnSpc>
                <a:spcPts val="3400"/>
              </a:lnSpc>
              <a:spcBef>
                <a:spcPts val="0"/>
              </a:spcBef>
              <a:defRPr sz="3200">
                <a:solidFill>
                  <a:schemeClr val="accent2"/>
                </a:solidFill>
                <a:latin typeface="Times New Roman"/>
                <a:cs typeface="Times New Roman"/>
              </a:defRPr>
            </a:lvl1pPr>
          </a:lstStyle>
          <a:p>
            <a:r>
              <a:rPr lang="en-US"/>
              <a:t>Click to edit Master title style</a:t>
            </a:r>
            <a:endParaRPr lang="en-US" dirty="0"/>
          </a:p>
        </p:txBody>
      </p:sp>
      <p:sp>
        <p:nvSpPr>
          <p:cNvPr id="7" name="Text Placeholder 3"/>
          <p:cNvSpPr>
            <a:spLocks noGrp="1"/>
          </p:cNvSpPr>
          <p:nvPr>
            <p:ph type="body" sz="quarter" idx="33" hasCustomPrompt="1"/>
          </p:nvPr>
        </p:nvSpPr>
        <p:spPr>
          <a:xfrm>
            <a:off x="396000" y="6258000"/>
            <a:ext cx="6768000" cy="600000"/>
          </a:xfrm>
          <a:prstGeom prst="rect">
            <a:avLst/>
          </a:prstGeom>
        </p:spPr>
        <p:txBody>
          <a:bodyPr vert="horz" wrap="square" lIns="0" tIns="93600" rIns="0" bIns="0" anchor="ctr">
            <a:noAutofit/>
          </a:bodyPr>
          <a:lstStyle>
            <a:lvl1pPr marL="0" marR="0" indent="0" algn="l" defTabSz="1197317" rtl="0" eaLnBrk="1" fontAlgn="auto" latinLnBrk="0" hangingPunct="1">
              <a:lnSpc>
                <a:spcPts val="1800"/>
              </a:lnSpc>
              <a:spcBef>
                <a:spcPts val="0"/>
              </a:spcBef>
              <a:spcAft>
                <a:spcPts val="0"/>
              </a:spcAft>
              <a:buClrTx/>
              <a:buSzTx/>
              <a:buFont typeface="Arial" pitchFamily="34" charset="0"/>
              <a:buNone/>
              <a:tabLst/>
              <a:defRPr sz="1600" b="0" i="0" baseline="0">
                <a:solidFill>
                  <a:schemeClr val="bg1"/>
                </a:solidFill>
                <a:latin typeface="Times New Roman" panose="02020603050405020304" pitchFamily="18" charset="0"/>
                <a:cs typeface="Times New Roman"/>
              </a:defRPr>
            </a:lvl1pPr>
          </a:lstStyle>
          <a:p>
            <a:r>
              <a:rPr lang="en-US" sz="2133" baseline="0" dirty="0"/>
              <a:t>Footer title</a:t>
            </a:r>
            <a:endParaRPr lang="en-US" sz="2400" baseline="0" dirty="0"/>
          </a:p>
        </p:txBody>
      </p:sp>
      <p:sp>
        <p:nvSpPr>
          <p:cNvPr id="9" name="Rectangle 8"/>
          <p:cNvSpPr/>
          <p:nvPr/>
        </p:nvSpPr>
        <p:spPr>
          <a:xfrm>
            <a:off x="0" y="6456923"/>
            <a:ext cx="396000" cy="246221"/>
          </a:xfrm>
          <a:prstGeom prst="rect">
            <a:avLst/>
          </a:prstGeom>
        </p:spPr>
        <p:txBody>
          <a:bodyPr wrap="square">
            <a:spAutoFit/>
          </a:bodyPr>
          <a:lstStyle/>
          <a:p>
            <a:fld id="{84ADEA5E-D855-46E6-A607-27446C644854}" type="slidenum">
              <a:rPr lang="en-US" sz="1000" b="0" dirty="0">
                <a:solidFill>
                  <a:srgbClr val="FFFFFF"/>
                </a:solidFill>
                <a:latin typeface="Arial"/>
                <a:cs typeface="ＭＳ Ｐゴシック"/>
              </a:rPr>
              <a:pPr/>
              <a:t>‹#›</a:t>
            </a:fld>
            <a:endParaRPr lang="en-US" sz="1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4:3 Arup Bullet+GreyIntro">
    <p:spTree>
      <p:nvGrpSpPr>
        <p:cNvPr id="1" name=""/>
        <p:cNvGrpSpPr/>
        <p:nvPr/>
      </p:nvGrpSpPr>
      <p:grpSpPr>
        <a:xfrm>
          <a:off x="0" y="0"/>
          <a:ext cx="0" cy="0"/>
          <a:chOff x="0" y="0"/>
          <a:chExt cx="0" cy="0"/>
        </a:xfrm>
      </p:grpSpPr>
      <p:sp>
        <p:nvSpPr>
          <p:cNvPr id="6" name="Content Placeholder 5"/>
          <p:cNvSpPr>
            <a:spLocks noGrp="1"/>
          </p:cNvSpPr>
          <p:nvPr>
            <p:ph sz="quarter" idx="10"/>
          </p:nvPr>
        </p:nvSpPr>
        <p:spPr>
          <a:xfrm>
            <a:off x="397596" y="1892338"/>
            <a:ext cx="8236266" cy="1814343"/>
          </a:xfrm>
          <a:prstGeom prst="rect">
            <a:avLst/>
          </a:prstGeom>
        </p:spPr>
        <p:txBody>
          <a:bodyPr wrap="square" lIns="0" tIns="0" rIns="0" bIns="0">
            <a:spAutoFit/>
          </a:bodyPr>
          <a:lstStyle>
            <a:lvl1pPr marL="0" indent="0">
              <a:buClr>
                <a:srgbClr val="F05023"/>
              </a:buClr>
              <a:buFontTx/>
              <a:buNone/>
              <a:defRPr sz="2400">
                <a:solidFill>
                  <a:srgbClr val="666666"/>
                </a:solidFill>
                <a:latin typeface="Times New Roman"/>
                <a:cs typeface="Times New Roman"/>
              </a:defRPr>
            </a:lvl1pPr>
            <a:lvl2pPr marL="237061" indent="-237061">
              <a:lnSpc>
                <a:spcPts val="2400"/>
              </a:lnSpc>
              <a:spcBef>
                <a:spcPts val="1200"/>
              </a:spcBef>
              <a:buClr>
                <a:schemeClr val="accent2"/>
              </a:buClr>
              <a:buFont typeface="Arial"/>
              <a:buChar char="•"/>
              <a:defRPr sz="2200">
                <a:latin typeface="Times New Roman"/>
                <a:cs typeface="Times New Roman"/>
              </a:defRPr>
            </a:lvl2pPr>
            <a:lvl3pPr marL="482588" indent="-245527">
              <a:lnSpc>
                <a:spcPts val="2400"/>
              </a:lnSpc>
              <a:buClr>
                <a:schemeClr val="accent2"/>
              </a:buClr>
              <a:buFont typeface="Lucida Grande"/>
              <a:buChar char="-"/>
              <a:defRPr sz="2200">
                <a:latin typeface="Times New Roman"/>
                <a:cs typeface="Times New Roman"/>
              </a:defRPr>
            </a:lvl3pPr>
            <a:lvl4pPr marL="482588" indent="-245527">
              <a:lnSpc>
                <a:spcPts val="2400"/>
              </a:lnSpc>
              <a:buClr>
                <a:srgbClr val="28AAE1"/>
              </a:buClr>
              <a:buFont typeface="Lucida Grande"/>
              <a:buChar char="-"/>
              <a:defRPr sz="2200">
                <a:latin typeface="Times New Roman"/>
                <a:cs typeface="Times New Roman"/>
              </a:defRPr>
            </a:lvl4pPr>
            <a:lvl5pPr marL="482588" indent="-245527">
              <a:lnSpc>
                <a:spcPts val="2400"/>
              </a:lnSpc>
              <a:buClr>
                <a:srgbClr val="28AAE1"/>
              </a:buClr>
              <a:buFont typeface="Lucida Grande"/>
              <a:buChar char="-"/>
              <a:defRPr sz="2200">
                <a:latin typeface="Times New Roman"/>
                <a:cs typeface="Times New Roman"/>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1"/>
          <p:cNvSpPr>
            <a:spLocks noGrp="1"/>
          </p:cNvSpPr>
          <p:nvPr>
            <p:ph type="title"/>
          </p:nvPr>
        </p:nvSpPr>
        <p:spPr>
          <a:xfrm>
            <a:off x="396003" y="252000"/>
            <a:ext cx="8237754" cy="581356"/>
          </a:xfrm>
          <a:prstGeom prst="rect">
            <a:avLst/>
          </a:prstGeom>
        </p:spPr>
        <p:txBody>
          <a:bodyPr lIns="0" tIns="0" rIns="0" bIns="0">
            <a:noAutofit/>
          </a:bodyPr>
          <a:lstStyle>
            <a:lvl1pPr>
              <a:lnSpc>
                <a:spcPts val="3400"/>
              </a:lnSpc>
              <a:spcBef>
                <a:spcPts val="0"/>
              </a:spcBef>
              <a:defRPr sz="3200">
                <a:solidFill>
                  <a:schemeClr val="accent2"/>
                </a:solidFill>
                <a:latin typeface="Times New Roman"/>
                <a:cs typeface="Times New Roman"/>
              </a:defRPr>
            </a:lvl1pPr>
          </a:lstStyle>
          <a:p>
            <a:r>
              <a:rPr lang="en-US"/>
              <a:t>Click to edit Master title style</a:t>
            </a:r>
            <a:endParaRPr lang="en-US" dirty="0"/>
          </a:p>
        </p:txBody>
      </p:sp>
      <p:sp>
        <p:nvSpPr>
          <p:cNvPr id="9" name="Slide Number Placeholder 14"/>
          <p:cNvSpPr txBox="1"/>
          <p:nvPr/>
        </p:nvSpPr>
        <p:spPr>
          <a:xfrm>
            <a:off x="0" y="6580034"/>
            <a:ext cx="287338" cy="254441"/>
          </a:xfrm>
          <a:prstGeom prst="rect">
            <a:avLst/>
          </a:prstGeom>
        </p:spPr>
        <p:txBody>
          <a:bodyPr lIns="0" tIns="0" rIns="0" bIns="192000" anchor="ctr" anchorCtr="0"/>
          <a:lstStyle>
            <a:defPPr>
              <a:defRPr lang="en-US"/>
            </a:defPPr>
            <a:lvl1pPr marL="0" algn="l" defTabSz="898010" rtl="0" eaLnBrk="1" latinLnBrk="0" hangingPunct="1">
              <a:defRPr sz="1800" kern="1200">
                <a:solidFill>
                  <a:schemeClr val="tx1"/>
                </a:solidFill>
                <a:latin typeface="+mn-lt"/>
                <a:ea typeface="+mn-ea"/>
                <a:cs typeface="+mn-cs"/>
              </a:defRPr>
            </a:lvl1pPr>
            <a:lvl2pPr marL="449005" algn="l" defTabSz="898010" rtl="0" eaLnBrk="1" latinLnBrk="0" hangingPunct="1">
              <a:defRPr sz="1800" kern="1200">
                <a:solidFill>
                  <a:schemeClr val="tx1"/>
                </a:solidFill>
                <a:latin typeface="+mn-lt"/>
                <a:ea typeface="+mn-ea"/>
                <a:cs typeface="+mn-cs"/>
              </a:defRPr>
            </a:lvl2pPr>
            <a:lvl3pPr marL="898010" algn="l" defTabSz="898010" rtl="0" eaLnBrk="1" latinLnBrk="0" hangingPunct="1">
              <a:defRPr sz="1800" kern="1200">
                <a:solidFill>
                  <a:schemeClr val="tx1"/>
                </a:solidFill>
                <a:latin typeface="+mn-lt"/>
                <a:ea typeface="+mn-ea"/>
                <a:cs typeface="+mn-cs"/>
              </a:defRPr>
            </a:lvl3pPr>
            <a:lvl4pPr marL="1347015" algn="l" defTabSz="898010" rtl="0" eaLnBrk="1" latinLnBrk="0" hangingPunct="1">
              <a:defRPr sz="1800" kern="1200">
                <a:solidFill>
                  <a:schemeClr val="tx1"/>
                </a:solidFill>
                <a:latin typeface="+mn-lt"/>
                <a:ea typeface="+mn-ea"/>
                <a:cs typeface="+mn-cs"/>
              </a:defRPr>
            </a:lvl4pPr>
            <a:lvl5pPr marL="1796019" algn="l" defTabSz="898010" rtl="0" eaLnBrk="1" latinLnBrk="0" hangingPunct="1">
              <a:defRPr sz="1800" kern="1200">
                <a:solidFill>
                  <a:schemeClr val="tx1"/>
                </a:solidFill>
                <a:latin typeface="+mn-lt"/>
                <a:ea typeface="+mn-ea"/>
                <a:cs typeface="+mn-cs"/>
              </a:defRPr>
            </a:lvl5pPr>
            <a:lvl6pPr marL="2245024" algn="l" defTabSz="898010" rtl="0" eaLnBrk="1" latinLnBrk="0" hangingPunct="1">
              <a:defRPr sz="1800" kern="1200">
                <a:solidFill>
                  <a:schemeClr val="tx1"/>
                </a:solidFill>
                <a:latin typeface="+mn-lt"/>
                <a:ea typeface="+mn-ea"/>
                <a:cs typeface="+mn-cs"/>
              </a:defRPr>
            </a:lvl6pPr>
            <a:lvl7pPr marL="2694029" algn="l" defTabSz="898010" rtl="0" eaLnBrk="1" latinLnBrk="0" hangingPunct="1">
              <a:defRPr sz="1800" kern="1200">
                <a:solidFill>
                  <a:schemeClr val="tx1"/>
                </a:solidFill>
                <a:latin typeface="+mn-lt"/>
                <a:ea typeface="+mn-ea"/>
                <a:cs typeface="+mn-cs"/>
              </a:defRPr>
            </a:lvl7pPr>
            <a:lvl8pPr marL="3143034" algn="l" defTabSz="898010" rtl="0" eaLnBrk="1" latinLnBrk="0" hangingPunct="1">
              <a:defRPr sz="1800" kern="1200">
                <a:solidFill>
                  <a:schemeClr val="tx1"/>
                </a:solidFill>
                <a:latin typeface="+mn-lt"/>
                <a:ea typeface="+mn-ea"/>
                <a:cs typeface="+mn-cs"/>
              </a:defRPr>
            </a:lvl8pPr>
            <a:lvl9pPr marL="3592038" algn="l" defTabSz="898010" rtl="0" eaLnBrk="1" latinLnBrk="0" hangingPunct="1">
              <a:defRPr sz="1800" kern="1200">
                <a:solidFill>
                  <a:schemeClr val="tx1"/>
                </a:solidFill>
                <a:latin typeface="+mn-lt"/>
                <a:ea typeface="+mn-ea"/>
                <a:cs typeface="+mn-cs"/>
              </a:defRPr>
            </a:lvl9pPr>
          </a:lstStyle>
          <a:p>
            <a:pPr algn="ctr" eaLnBrk="1" fontAlgn="auto" hangingPunct="1">
              <a:lnSpc>
                <a:spcPts val="1333"/>
              </a:lnSpc>
              <a:spcBef>
                <a:spcPts val="0"/>
              </a:spcBef>
              <a:spcAft>
                <a:spcPts val="0"/>
              </a:spcAft>
              <a:defRPr/>
            </a:pPr>
            <a:endParaRPr lang="en-US" sz="1067" b="0" i="1" dirty="0">
              <a:solidFill>
                <a:srgbClr val="FFFFFF"/>
              </a:solidFill>
              <a:latin typeface="Arial"/>
              <a:cs typeface="ＭＳ Ｐゴシック"/>
            </a:endParaRPr>
          </a:p>
        </p:txBody>
      </p:sp>
      <p:sp>
        <p:nvSpPr>
          <p:cNvPr id="10" name="Text Placeholder 3"/>
          <p:cNvSpPr>
            <a:spLocks noGrp="1"/>
          </p:cNvSpPr>
          <p:nvPr>
            <p:ph type="body" sz="quarter" idx="33" hasCustomPrompt="1"/>
          </p:nvPr>
        </p:nvSpPr>
        <p:spPr>
          <a:xfrm>
            <a:off x="396001" y="6258000"/>
            <a:ext cx="6768000" cy="600000"/>
          </a:xfrm>
          <a:prstGeom prst="rect">
            <a:avLst/>
          </a:prstGeom>
        </p:spPr>
        <p:txBody>
          <a:bodyPr vert="horz" wrap="square" lIns="0" tIns="93600" rIns="0" bIns="0" anchor="ctr">
            <a:noAutofit/>
          </a:bodyPr>
          <a:lstStyle>
            <a:lvl1pPr marL="0" marR="0" indent="0" algn="l" defTabSz="1197317" rtl="0" eaLnBrk="1" fontAlgn="auto" latinLnBrk="0" hangingPunct="1">
              <a:lnSpc>
                <a:spcPts val="1800"/>
              </a:lnSpc>
              <a:spcBef>
                <a:spcPts val="0"/>
              </a:spcBef>
              <a:spcAft>
                <a:spcPts val="0"/>
              </a:spcAft>
              <a:buClrTx/>
              <a:buSzTx/>
              <a:buFont typeface="Arial" pitchFamily="34" charset="0"/>
              <a:buNone/>
              <a:tabLst/>
              <a:defRPr sz="1600" b="0" i="0" baseline="0">
                <a:solidFill>
                  <a:schemeClr val="bg1"/>
                </a:solidFill>
                <a:latin typeface="Times New Roman"/>
                <a:cs typeface="Times New Roman"/>
              </a:defRPr>
            </a:lvl1pPr>
          </a:lstStyle>
          <a:p>
            <a:r>
              <a:rPr lang="en-US" sz="2133" baseline="0" dirty="0"/>
              <a:t>Footer title</a:t>
            </a:r>
            <a:endParaRPr lang="en-US" sz="2400" baseline="0" dirty="0"/>
          </a:p>
        </p:txBody>
      </p:sp>
      <p:sp>
        <p:nvSpPr>
          <p:cNvPr id="8" name="Rectangle 7"/>
          <p:cNvSpPr/>
          <p:nvPr/>
        </p:nvSpPr>
        <p:spPr>
          <a:xfrm>
            <a:off x="0" y="6456923"/>
            <a:ext cx="396000" cy="246221"/>
          </a:xfrm>
          <a:prstGeom prst="rect">
            <a:avLst/>
          </a:prstGeom>
        </p:spPr>
        <p:txBody>
          <a:bodyPr wrap="square">
            <a:spAutoFit/>
          </a:bodyPr>
          <a:lstStyle/>
          <a:p>
            <a:fld id="{84ADEA5E-D855-46E6-A607-27446C644854}" type="slidenum">
              <a:rPr lang="en-US" sz="1000" b="0" dirty="0">
                <a:solidFill>
                  <a:srgbClr val="FFFFFF"/>
                </a:solidFill>
                <a:latin typeface="Arial"/>
                <a:cs typeface="ＭＳ Ｐゴシック"/>
              </a:rPr>
              <a:pPr/>
              <a:t>‹#›</a:t>
            </a:fld>
            <a:endParaRPr lang="en-US" sz="1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4:3 Arup Blank">
    <p:spTree>
      <p:nvGrpSpPr>
        <p:cNvPr id="1" name=""/>
        <p:cNvGrpSpPr/>
        <p:nvPr/>
      </p:nvGrpSpPr>
      <p:grpSpPr>
        <a:xfrm>
          <a:off x="0" y="0"/>
          <a:ext cx="0" cy="0"/>
          <a:chOff x="0" y="0"/>
          <a:chExt cx="0" cy="0"/>
        </a:xfrm>
      </p:grpSpPr>
      <p:sp>
        <p:nvSpPr>
          <p:cNvPr id="6" name="Slide Number Placeholder 14"/>
          <p:cNvSpPr txBox="1"/>
          <p:nvPr/>
        </p:nvSpPr>
        <p:spPr>
          <a:xfrm>
            <a:off x="1304037" y="3054600"/>
            <a:ext cx="287338" cy="748800"/>
          </a:xfrm>
          <a:prstGeom prst="rect">
            <a:avLst/>
          </a:prstGeom>
        </p:spPr>
        <p:txBody>
          <a:bodyPr lIns="0" tIns="0" rIns="0" bIns="264000" anchor="b" anchorCtr="0"/>
          <a:lstStyle>
            <a:defPPr>
              <a:defRPr lang="en-US"/>
            </a:defPPr>
            <a:lvl1pPr algn="ctr" rtl="0" eaLnBrk="0" fontAlgn="base" hangingPunct="0">
              <a:spcBef>
                <a:spcPct val="0"/>
              </a:spcBef>
              <a:spcAft>
                <a:spcPct val="0"/>
              </a:spcAft>
              <a:defRPr sz="2400" b="1" kern="1200">
                <a:solidFill>
                  <a:schemeClr val="tx1"/>
                </a:solidFill>
                <a:latin typeface="Arial" charset="0"/>
                <a:ea typeface="+mn-ea"/>
                <a:cs typeface="Arial" charset="0"/>
              </a:defRPr>
            </a:lvl1pPr>
            <a:lvl2pPr marL="457200" algn="ctr" rtl="0" eaLnBrk="0" fontAlgn="base" hangingPunct="0">
              <a:spcBef>
                <a:spcPct val="0"/>
              </a:spcBef>
              <a:spcAft>
                <a:spcPct val="0"/>
              </a:spcAft>
              <a:defRPr sz="2400" b="1" kern="1200">
                <a:solidFill>
                  <a:schemeClr val="tx1"/>
                </a:solidFill>
                <a:latin typeface="Arial" charset="0"/>
                <a:ea typeface="+mn-ea"/>
                <a:cs typeface="Arial" charset="0"/>
              </a:defRPr>
            </a:lvl2pPr>
            <a:lvl3pPr marL="914400" algn="ctr" rtl="0" eaLnBrk="0" fontAlgn="base" hangingPunct="0">
              <a:spcBef>
                <a:spcPct val="0"/>
              </a:spcBef>
              <a:spcAft>
                <a:spcPct val="0"/>
              </a:spcAft>
              <a:defRPr sz="2400" b="1" kern="1200">
                <a:solidFill>
                  <a:schemeClr val="tx1"/>
                </a:solidFill>
                <a:latin typeface="Arial" charset="0"/>
                <a:ea typeface="+mn-ea"/>
                <a:cs typeface="Arial" charset="0"/>
              </a:defRPr>
            </a:lvl3pPr>
            <a:lvl4pPr marL="1371600" algn="ctr" rtl="0" eaLnBrk="0" fontAlgn="base" hangingPunct="0">
              <a:spcBef>
                <a:spcPct val="0"/>
              </a:spcBef>
              <a:spcAft>
                <a:spcPct val="0"/>
              </a:spcAft>
              <a:defRPr sz="2400" b="1" kern="1200">
                <a:solidFill>
                  <a:schemeClr val="tx1"/>
                </a:solidFill>
                <a:latin typeface="Arial" charset="0"/>
                <a:ea typeface="+mn-ea"/>
                <a:cs typeface="Arial" charset="0"/>
              </a:defRPr>
            </a:lvl4pPr>
            <a:lvl5pPr marL="1828800" algn="ctr" rtl="0" eaLnBrk="0" fontAlgn="base" hangingPunct="0">
              <a:spcBef>
                <a:spcPct val="0"/>
              </a:spcBef>
              <a:spcAft>
                <a:spcPct val="0"/>
              </a:spcAft>
              <a:defRPr sz="2400" b="1" kern="1200">
                <a:solidFill>
                  <a:schemeClr val="tx1"/>
                </a:solidFill>
                <a:latin typeface="Arial" charset="0"/>
                <a:ea typeface="+mn-ea"/>
                <a:cs typeface="Arial" charset="0"/>
              </a:defRPr>
            </a:lvl5pPr>
            <a:lvl6pPr marL="2286000" algn="l" defTabSz="914400" rtl="0" eaLnBrk="1" latinLnBrk="0" hangingPunct="1">
              <a:defRPr sz="2400" b="1" kern="1200">
                <a:solidFill>
                  <a:schemeClr val="tx1"/>
                </a:solidFill>
                <a:latin typeface="Arial" charset="0"/>
                <a:ea typeface="+mn-ea"/>
                <a:cs typeface="Arial" charset="0"/>
              </a:defRPr>
            </a:lvl6pPr>
            <a:lvl7pPr marL="2743200" algn="l" defTabSz="914400" rtl="0" eaLnBrk="1" latinLnBrk="0" hangingPunct="1">
              <a:defRPr sz="2400" b="1" kern="1200">
                <a:solidFill>
                  <a:schemeClr val="tx1"/>
                </a:solidFill>
                <a:latin typeface="Arial" charset="0"/>
                <a:ea typeface="+mn-ea"/>
                <a:cs typeface="Arial" charset="0"/>
              </a:defRPr>
            </a:lvl7pPr>
            <a:lvl8pPr marL="3200400" algn="l" defTabSz="914400" rtl="0" eaLnBrk="1" latinLnBrk="0" hangingPunct="1">
              <a:defRPr sz="2400" b="1" kern="1200">
                <a:solidFill>
                  <a:schemeClr val="tx1"/>
                </a:solidFill>
                <a:latin typeface="Arial" charset="0"/>
                <a:ea typeface="+mn-ea"/>
                <a:cs typeface="Arial" charset="0"/>
              </a:defRPr>
            </a:lvl8pPr>
            <a:lvl9pPr marL="3657600" algn="l" defTabSz="914400" rtl="0" eaLnBrk="1" latinLnBrk="0" hangingPunct="1">
              <a:defRPr sz="2400" b="1" kern="1200">
                <a:solidFill>
                  <a:schemeClr val="tx1"/>
                </a:solidFill>
                <a:latin typeface="Arial" charset="0"/>
                <a:ea typeface="+mn-ea"/>
                <a:cs typeface="Arial" charset="0"/>
              </a:defRPr>
            </a:lvl9pPr>
          </a:lstStyle>
          <a:p>
            <a:pPr eaLnBrk="1" fontAlgn="auto" hangingPunct="1">
              <a:spcBef>
                <a:spcPts val="0"/>
              </a:spcBef>
              <a:spcAft>
                <a:spcPts val="0"/>
              </a:spcAft>
              <a:defRPr/>
            </a:pPr>
            <a:fld id="{84ADEA5E-D855-46E6-A607-27446C644854}" type="slidenum">
              <a:rPr lang="en-US" sz="3200" b="0" dirty="0">
                <a:solidFill>
                  <a:srgbClr val="FFFFFF"/>
                </a:solidFill>
                <a:latin typeface="Arial"/>
                <a:cs typeface="ＭＳ Ｐゴシック"/>
              </a:rPr>
              <a:pPr eaLnBrk="1" fontAlgn="auto" hangingPunct="1">
                <a:spcBef>
                  <a:spcPts val="0"/>
                </a:spcBef>
                <a:spcAft>
                  <a:spcPts val="0"/>
                </a:spcAft>
                <a:defRPr/>
              </a:pPr>
              <a:t>‹#›</a:t>
            </a:fld>
            <a:r>
              <a:rPr lang="en-US" sz="3200" b="0" i="1" dirty="0">
                <a:solidFill>
                  <a:srgbClr val="FFFFFF"/>
                </a:solidFill>
                <a:latin typeface="Arial"/>
                <a:cs typeface="ＭＳ Ｐゴシック"/>
              </a:rPr>
              <a:t>
              </a:t>
            </a:r>
          </a:p>
        </p:txBody>
      </p:sp>
      <p:sp>
        <p:nvSpPr>
          <p:cNvPr id="8" name="Text Placeholder 3"/>
          <p:cNvSpPr>
            <a:spLocks noGrp="1"/>
          </p:cNvSpPr>
          <p:nvPr>
            <p:ph type="body" sz="quarter" idx="33" hasCustomPrompt="1"/>
          </p:nvPr>
        </p:nvSpPr>
        <p:spPr>
          <a:xfrm>
            <a:off x="396001" y="6258000"/>
            <a:ext cx="6768000" cy="600000"/>
          </a:xfrm>
          <a:prstGeom prst="rect">
            <a:avLst/>
          </a:prstGeom>
        </p:spPr>
        <p:txBody>
          <a:bodyPr vert="horz" wrap="square" lIns="0" tIns="93600" rIns="0" bIns="0" anchor="ctr">
            <a:noAutofit/>
          </a:bodyPr>
          <a:lstStyle>
            <a:lvl1pPr marL="0" marR="0" indent="0" algn="l" defTabSz="1197317" rtl="0" eaLnBrk="1" fontAlgn="auto" latinLnBrk="0" hangingPunct="1">
              <a:lnSpc>
                <a:spcPts val="1800"/>
              </a:lnSpc>
              <a:spcBef>
                <a:spcPts val="0"/>
              </a:spcBef>
              <a:spcAft>
                <a:spcPts val="0"/>
              </a:spcAft>
              <a:buClrTx/>
              <a:buSzTx/>
              <a:buFont typeface="Arial" pitchFamily="34" charset="0"/>
              <a:buNone/>
              <a:tabLst/>
              <a:defRPr sz="1600" b="0" i="0" baseline="0">
                <a:solidFill>
                  <a:schemeClr val="bg1"/>
                </a:solidFill>
                <a:latin typeface="Times New Roman"/>
                <a:cs typeface="Times New Roman"/>
              </a:defRPr>
            </a:lvl1pPr>
          </a:lstStyle>
          <a:p>
            <a:r>
              <a:rPr lang="en-US" sz="2133" baseline="0" dirty="0"/>
              <a:t>Footer title</a:t>
            </a:r>
            <a:endParaRPr lang="en-US" sz="2400" baseline="0" dirty="0"/>
          </a:p>
        </p:txBody>
      </p:sp>
      <p:sp>
        <p:nvSpPr>
          <p:cNvPr id="9" name="Rectangle 8"/>
          <p:cNvSpPr/>
          <p:nvPr/>
        </p:nvSpPr>
        <p:spPr>
          <a:xfrm>
            <a:off x="0" y="6456923"/>
            <a:ext cx="396000" cy="246221"/>
          </a:xfrm>
          <a:prstGeom prst="rect">
            <a:avLst/>
          </a:prstGeom>
        </p:spPr>
        <p:txBody>
          <a:bodyPr wrap="square">
            <a:spAutoFit/>
          </a:bodyPr>
          <a:lstStyle/>
          <a:p>
            <a:fld id="{84ADEA5E-D855-46E6-A607-27446C644854}" type="slidenum">
              <a:rPr lang="en-US" sz="1000" b="0" dirty="0">
                <a:solidFill>
                  <a:srgbClr val="FFFFFF"/>
                </a:solidFill>
                <a:latin typeface="Arial"/>
                <a:cs typeface="ＭＳ Ｐゴシック"/>
              </a:rPr>
              <a:pPr/>
              <a:t>‹#›</a:t>
            </a:fld>
            <a:endParaRPr lang="en-US" sz="1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3 Arup Single Object">
    <p:spTree>
      <p:nvGrpSpPr>
        <p:cNvPr id="1" name=""/>
        <p:cNvGrpSpPr/>
        <p:nvPr/>
      </p:nvGrpSpPr>
      <p:grpSpPr>
        <a:xfrm>
          <a:off x="0" y="0"/>
          <a:ext cx="0" cy="0"/>
          <a:chOff x="0" y="0"/>
          <a:chExt cx="0" cy="0"/>
        </a:xfrm>
      </p:grpSpPr>
      <p:sp>
        <p:nvSpPr>
          <p:cNvPr id="7" name="Content Placeholder 7"/>
          <p:cNvSpPr>
            <a:spLocks noGrp="1"/>
          </p:cNvSpPr>
          <p:nvPr>
            <p:ph sz="quarter" idx="10" hasCustomPrompt="1"/>
          </p:nvPr>
        </p:nvSpPr>
        <p:spPr>
          <a:xfrm>
            <a:off x="396001" y="331204"/>
            <a:ext cx="8278100" cy="5474969"/>
          </a:xfrm>
          <a:prstGeom prst="rect">
            <a:avLst/>
          </a:prstGeom>
        </p:spPr>
        <p:txBody>
          <a:bodyPr lIns="0" tIns="0" rIns="0" bIns="0">
            <a:noAutofit/>
          </a:bodyPr>
          <a:lstStyle>
            <a:lvl1pPr marL="0" indent="0">
              <a:lnSpc>
                <a:spcPts val="2600"/>
              </a:lnSpc>
              <a:spcBef>
                <a:spcPts val="0"/>
              </a:spcBef>
              <a:buFontTx/>
              <a:buNone/>
              <a:defRPr sz="2400" baseline="0">
                <a:latin typeface="Times New Roman"/>
                <a:cs typeface="Times New Roman"/>
              </a:defRPr>
            </a:lvl1pPr>
          </a:lstStyle>
          <a:p>
            <a:pPr lvl="0"/>
            <a:r>
              <a:rPr lang="en-US" dirty="0"/>
              <a:t>Use this layout for tables, charts/graphs images and multimedia by clicking on the icons below.</a:t>
            </a:r>
          </a:p>
          <a:p>
            <a:pPr lvl="0"/>
            <a:r>
              <a:rPr lang="en-US" dirty="0"/>
              <a:t>For a bullet slide with text, from the ‘Home’ menu choose:</a:t>
            </a:r>
          </a:p>
          <a:p>
            <a:pPr lvl="0"/>
            <a:r>
              <a:rPr lang="en-US" dirty="0"/>
              <a:t>New slide | Arup Bullet Layout</a:t>
            </a:r>
          </a:p>
          <a:p>
            <a:pPr lvl="0"/>
            <a:r>
              <a:rPr lang="en-US" dirty="0"/>
              <a:t>Do not use this layout for text.</a:t>
            </a:r>
          </a:p>
        </p:txBody>
      </p:sp>
      <p:sp>
        <p:nvSpPr>
          <p:cNvPr id="6" name="Text Placeholder 2"/>
          <p:cNvSpPr>
            <a:spLocks noGrp="1"/>
          </p:cNvSpPr>
          <p:nvPr>
            <p:ph type="body" sz="quarter" idx="13" hasCustomPrompt="1"/>
          </p:nvPr>
        </p:nvSpPr>
        <p:spPr>
          <a:xfrm>
            <a:off x="394581" y="5806181"/>
            <a:ext cx="7796920" cy="226339"/>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11" name="Text Placeholder 2"/>
          <p:cNvSpPr>
            <a:spLocks noGrp="1"/>
          </p:cNvSpPr>
          <p:nvPr>
            <p:ph type="body" sz="quarter" idx="17" hasCustomPrompt="1"/>
          </p:nvPr>
        </p:nvSpPr>
        <p:spPr>
          <a:xfrm rot="16200000">
            <a:off x="-924480" y="4497992"/>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9" name="Text Placeholder 3"/>
          <p:cNvSpPr>
            <a:spLocks noGrp="1"/>
          </p:cNvSpPr>
          <p:nvPr>
            <p:ph type="body" sz="quarter" idx="33" hasCustomPrompt="1"/>
          </p:nvPr>
        </p:nvSpPr>
        <p:spPr>
          <a:xfrm>
            <a:off x="396000" y="6258000"/>
            <a:ext cx="6768000" cy="600000"/>
          </a:xfrm>
          <a:prstGeom prst="rect">
            <a:avLst/>
          </a:prstGeom>
        </p:spPr>
        <p:txBody>
          <a:bodyPr vert="horz" wrap="square" lIns="0" tIns="93600" rIns="0" bIns="0" anchor="ctr">
            <a:noAutofit/>
          </a:bodyPr>
          <a:lstStyle>
            <a:lvl1pPr marL="0" marR="0" indent="0" algn="l" defTabSz="1197317" rtl="0" eaLnBrk="1" fontAlgn="auto" latinLnBrk="0" hangingPunct="1">
              <a:lnSpc>
                <a:spcPts val="1800"/>
              </a:lnSpc>
              <a:spcBef>
                <a:spcPts val="0"/>
              </a:spcBef>
              <a:spcAft>
                <a:spcPts val="0"/>
              </a:spcAft>
              <a:buClrTx/>
              <a:buSzTx/>
              <a:buFont typeface="Arial" pitchFamily="34" charset="0"/>
              <a:buNone/>
              <a:tabLst/>
              <a:defRPr sz="1600" b="0" i="0" baseline="0">
                <a:solidFill>
                  <a:schemeClr val="bg1"/>
                </a:solidFill>
                <a:latin typeface="Times New Roman"/>
                <a:cs typeface="Times New Roman"/>
              </a:defRPr>
            </a:lvl1pPr>
          </a:lstStyle>
          <a:p>
            <a:r>
              <a:rPr lang="en-US" sz="2133" baseline="0" dirty="0"/>
              <a:t>Footer title</a:t>
            </a:r>
            <a:endParaRPr lang="en-US" sz="2400" baseline="0" dirty="0"/>
          </a:p>
        </p:txBody>
      </p:sp>
      <p:sp>
        <p:nvSpPr>
          <p:cNvPr id="12" name="Rectangle 11"/>
          <p:cNvSpPr/>
          <p:nvPr/>
        </p:nvSpPr>
        <p:spPr>
          <a:xfrm>
            <a:off x="0" y="6456923"/>
            <a:ext cx="396000" cy="246221"/>
          </a:xfrm>
          <a:prstGeom prst="rect">
            <a:avLst/>
          </a:prstGeom>
        </p:spPr>
        <p:txBody>
          <a:bodyPr wrap="square">
            <a:spAutoFit/>
          </a:bodyPr>
          <a:lstStyle/>
          <a:p>
            <a:fld id="{84ADEA5E-D855-46E6-A607-27446C644854}" type="slidenum">
              <a:rPr lang="en-US" sz="1000" b="0" dirty="0">
                <a:solidFill>
                  <a:srgbClr val="FFFFFF"/>
                </a:solidFill>
                <a:latin typeface="Arial"/>
                <a:cs typeface="ＭＳ Ｐゴシック"/>
              </a:rPr>
              <a:pPr/>
              <a:t>‹#›</a:t>
            </a:fld>
            <a:endParaRPr lang="en-US" sz="1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3 Arup Two Objects">
    <p:spTree>
      <p:nvGrpSpPr>
        <p:cNvPr id="1" name=""/>
        <p:cNvGrpSpPr/>
        <p:nvPr/>
      </p:nvGrpSpPr>
      <p:grpSpPr>
        <a:xfrm>
          <a:off x="0" y="0"/>
          <a:ext cx="0" cy="0"/>
          <a:chOff x="0" y="0"/>
          <a:chExt cx="0" cy="0"/>
        </a:xfrm>
      </p:grpSpPr>
      <p:sp>
        <p:nvSpPr>
          <p:cNvPr id="21" name="Content Placeholder 7"/>
          <p:cNvSpPr>
            <a:spLocks noGrp="1"/>
          </p:cNvSpPr>
          <p:nvPr>
            <p:ph sz="quarter" idx="16" hasCustomPrompt="1"/>
          </p:nvPr>
        </p:nvSpPr>
        <p:spPr>
          <a:xfrm>
            <a:off x="4608019" y="331200"/>
            <a:ext cx="3960000" cy="5594400"/>
          </a:xfrm>
          <a:prstGeom prst="rect">
            <a:avLst/>
          </a:prstGeom>
        </p:spPr>
        <p:txBody>
          <a:bodyPr lIns="0" tIns="0" rIns="0" bIns="0">
            <a:noAutofit/>
          </a:bodyPr>
          <a:lstStyle>
            <a:lvl1pPr marL="0" indent="0">
              <a:lnSpc>
                <a:spcPts val="2600"/>
              </a:lnSpc>
              <a:spcBef>
                <a:spcPts val="0"/>
              </a:spcBef>
              <a:buFontTx/>
              <a:buNone/>
              <a:defRPr sz="2400" baseline="0">
                <a:latin typeface="Times New Roman"/>
                <a:cs typeface="Times New Roman"/>
              </a:defRPr>
            </a:lvl1pPr>
          </a:lstStyle>
          <a:p>
            <a:pPr lvl="0"/>
            <a:r>
              <a:rPr lang="en-US" dirty="0"/>
              <a:t>Use to insert images / graphical content by clicking on the icons below. Or small amount of text to compliment images</a:t>
            </a:r>
          </a:p>
        </p:txBody>
      </p:sp>
      <p:sp>
        <p:nvSpPr>
          <p:cNvPr id="13" name="Text Placeholder 3"/>
          <p:cNvSpPr>
            <a:spLocks noGrp="1"/>
          </p:cNvSpPr>
          <p:nvPr>
            <p:ph type="body" sz="quarter" idx="33" hasCustomPrompt="1"/>
          </p:nvPr>
        </p:nvSpPr>
        <p:spPr>
          <a:xfrm>
            <a:off x="396000" y="6258000"/>
            <a:ext cx="6768000" cy="600000"/>
          </a:xfrm>
          <a:prstGeom prst="rect">
            <a:avLst/>
          </a:prstGeom>
        </p:spPr>
        <p:txBody>
          <a:bodyPr vert="horz" wrap="square" lIns="0" tIns="93600" rIns="0" bIns="0" anchor="ctr">
            <a:noAutofit/>
          </a:bodyPr>
          <a:lstStyle>
            <a:lvl1pPr marL="0" marR="0" indent="0" algn="l" defTabSz="1197317" rtl="0" eaLnBrk="1" fontAlgn="auto" latinLnBrk="0" hangingPunct="1">
              <a:lnSpc>
                <a:spcPts val="1800"/>
              </a:lnSpc>
              <a:spcBef>
                <a:spcPts val="0"/>
              </a:spcBef>
              <a:spcAft>
                <a:spcPts val="0"/>
              </a:spcAft>
              <a:buClrTx/>
              <a:buSzTx/>
              <a:buFont typeface="Arial" pitchFamily="34" charset="0"/>
              <a:buNone/>
              <a:tabLst/>
              <a:defRPr sz="1600" b="0" i="0" baseline="0">
                <a:solidFill>
                  <a:schemeClr val="bg1"/>
                </a:solidFill>
                <a:latin typeface="Times New Roman" panose="02020603050405020304" pitchFamily="18" charset="0"/>
                <a:cs typeface="Times New Roman"/>
              </a:defRPr>
            </a:lvl1pPr>
          </a:lstStyle>
          <a:p>
            <a:r>
              <a:rPr lang="en-US" sz="2133" baseline="0" dirty="0"/>
              <a:t>Footer title</a:t>
            </a:r>
            <a:endParaRPr lang="en-US" sz="2400" baseline="0" dirty="0"/>
          </a:p>
        </p:txBody>
      </p:sp>
      <p:sp>
        <p:nvSpPr>
          <p:cNvPr id="6" name="Text Placeholder 2"/>
          <p:cNvSpPr>
            <a:spLocks noGrp="1"/>
          </p:cNvSpPr>
          <p:nvPr>
            <p:ph type="body" sz="quarter" idx="13" hasCustomPrompt="1"/>
          </p:nvPr>
        </p:nvSpPr>
        <p:spPr>
          <a:xfrm>
            <a:off x="394580" y="5972430"/>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7" name="Text Placeholder 2"/>
          <p:cNvSpPr>
            <a:spLocks noGrp="1"/>
          </p:cNvSpPr>
          <p:nvPr>
            <p:ph type="body" sz="quarter" idx="17" hasCustomPrompt="1"/>
          </p:nvPr>
        </p:nvSpPr>
        <p:spPr>
          <a:xfrm rot="16200000">
            <a:off x="-924483" y="4634017"/>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12" name="Text Placeholder 2"/>
          <p:cNvSpPr>
            <a:spLocks noGrp="1"/>
          </p:cNvSpPr>
          <p:nvPr>
            <p:ph type="body" sz="quarter" idx="34" hasCustomPrompt="1"/>
          </p:nvPr>
        </p:nvSpPr>
        <p:spPr>
          <a:xfrm>
            <a:off x="4618901" y="5972788"/>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14" name="Text Placeholder 2"/>
          <p:cNvSpPr>
            <a:spLocks noGrp="1"/>
          </p:cNvSpPr>
          <p:nvPr>
            <p:ph type="body" sz="quarter" idx="35" hasCustomPrompt="1"/>
          </p:nvPr>
        </p:nvSpPr>
        <p:spPr>
          <a:xfrm rot="16200000">
            <a:off x="3299840" y="4661367"/>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11" name="Rectangle 10"/>
          <p:cNvSpPr/>
          <p:nvPr/>
        </p:nvSpPr>
        <p:spPr>
          <a:xfrm>
            <a:off x="0" y="6456923"/>
            <a:ext cx="396000" cy="246221"/>
          </a:xfrm>
          <a:prstGeom prst="rect">
            <a:avLst/>
          </a:prstGeom>
        </p:spPr>
        <p:txBody>
          <a:bodyPr wrap="square">
            <a:spAutoFit/>
          </a:bodyPr>
          <a:lstStyle/>
          <a:p>
            <a:fld id="{84ADEA5E-D855-46E6-A607-27446C644854}" type="slidenum">
              <a:rPr lang="en-US" sz="1000" b="0" dirty="0">
                <a:solidFill>
                  <a:srgbClr val="FFFFFF"/>
                </a:solidFill>
                <a:latin typeface="Arial"/>
                <a:cs typeface="ＭＳ Ｐゴシック"/>
              </a:rPr>
              <a:pPr/>
              <a:t>‹#›</a:t>
            </a:fld>
            <a:endParaRPr lang="en-US" sz="1000" dirty="0"/>
          </a:p>
        </p:txBody>
      </p:sp>
      <p:sp>
        <p:nvSpPr>
          <p:cNvPr id="15" name="Content Placeholder 7"/>
          <p:cNvSpPr>
            <a:spLocks noGrp="1"/>
          </p:cNvSpPr>
          <p:nvPr>
            <p:ph sz="quarter" idx="36" hasCustomPrompt="1"/>
          </p:nvPr>
        </p:nvSpPr>
        <p:spPr>
          <a:xfrm>
            <a:off x="429719" y="331200"/>
            <a:ext cx="3960000" cy="5594400"/>
          </a:xfrm>
          <a:prstGeom prst="rect">
            <a:avLst/>
          </a:prstGeom>
        </p:spPr>
        <p:txBody>
          <a:bodyPr lIns="0" tIns="0" rIns="0" bIns="0">
            <a:noAutofit/>
          </a:bodyPr>
          <a:lstStyle>
            <a:lvl1pPr marL="0" indent="0">
              <a:lnSpc>
                <a:spcPts val="2600"/>
              </a:lnSpc>
              <a:spcBef>
                <a:spcPts val="0"/>
              </a:spcBef>
              <a:buFontTx/>
              <a:buNone/>
              <a:defRPr sz="2400" baseline="0">
                <a:latin typeface="Times New Roman"/>
                <a:cs typeface="Times New Roman"/>
              </a:defRPr>
            </a:lvl1pPr>
          </a:lstStyle>
          <a:p>
            <a:pPr lvl="0"/>
            <a:r>
              <a:rPr lang="en-US" dirty="0"/>
              <a:t>Use to insert images / graphical content by clicking on the icons below. Or small amount of text to compliment images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3Arup Three Objects Option1">
    <p:spTree>
      <p:nvGrpSpPr>
        <p:cNvPr id="1" name=""/>
        <p:cNvGrpSpPr/>
        <p:nvPr/>
      </p:nvGrpSpPr>
      <p:grpSpPr>
        <a:xfrm>
          <a:off x="0" y="0"/>
          <a:ext cx="0" cy="0"/>
          <a:chOff x="0" y="0"/>
          <a:chExt cx="0" cy="0"/>
        </a:xfrm>
      </p:grpSpPr>
      <p:sp>
        <p:nvSpPr>
          <p:cNvPr id="12" name="Content Placeholder 7"/>
          <p:cNvSpPr>
            <a:spLocks noGrp="1"/>
          </p:cNvSpPr>
          <p:nvPr>
            <p:ph sz="quarter" idx="10" hasCustomPrompt="1"/>
          </p:nvPr>
        </p:nvSpPr>
        <p:spPr>
          <a:xfrm>
            <a:off x="396000" y="323999"/>
            <a:ext cx="3960000" cy="5594400"/>
          </a:xfrm>
          <a:prstGeom prst="rect">
            <a:avLst/>
          </a:prstGeom>
        </p:spPr>
        <p:txBody>
          <a:bodyPr lIns="0" tIns="0" rIns="0" bIns="0">
            <a:normAutofit/>
          </a:bodyPr>
          <a:lstStyle>
            <a:lvl1pPr marL="0" indent="0">
              <a:lnSpc>
                <a:spcPts val="2000"/>
              </a:lnSpc>
              <a:spcBef>
                <a:spcPts val="0"/>
              </a:spcBef>
              <a:buFontTx/>
              <a:buNone/>
              <a:defRPr sz="1800" baseline="0">
                <a:latin typeface="Times New Roman"/>
                <a:cs typeface="Times New Roman"/>
              </a:defRPr>
            </a:lvl1pPr>
          </a:lstStyle>
          <a:p>
            <a:pPr lvl="0"/>
            <a:r>
              <a:rPr lang="en-US" dirty="0"/>
              <a:t>Use to insert images / graphical content by clicking on the icons below</a:t>
            </a:r>
          </a:p>
          <a:p>
            <a:pPr lvl="0"/>
            <a:r>
              <a:rPr lang="en-US" dirty="0"/>
              <a:t>Or small amount of text to compliment images</a:t>
            </a:r>
          </a:p>
        </p:txBody>
      </p:sp>
      <p:sp>
        <p:nvSpPr>
          <p:cNvPr id="17" name="Content Placeholder 7"/>
          <p:cNvSpPr>
            <a:spLocks noGrp="1"/>
          </p:cNvSpPr>
          <p:nvPr>
            <p:ph sz="quarter" idx="20" hasCustomPrompt="1"/>
          </p:nvPr>
        </p:nvSpPr>
        <p:spPr>
          <a:xfrm>
            <a:off x="4607668" y="324004"/>
            <a:ext cx="3960000" cy="2496277"/>
          </a:xfrm>
          <a:prstGeom prst="rect">
            <a:avLst/>
          </a:prstGeom>
        </p:spPr>
        <p:txBody>
          <a:bodyPr lIns="0" tIns="0" rIns="0" bIns="0">
            <a:normAutofit/>
          </a:bodyPr>
          <a:lstStyle>
            <a:lvl1pPr marL="0" indent="0">
              <a:lnSpc>
                <a:spcPts val="2000"/>
              </a:lnSpc>
              <a:spcBef>
                <a:spcPts val="0"/>
              </a:spcBef>
              <a:buFontTx/>
              <a:buNone/>
              <a:defRPr sz="1800" baseline="0">
                <a:latin typeface="Times New Roman"/>
                <a:cs typeface="Times New Roman"/>
              </a:defRPr>
            </a:lvl1pPr>
          </a:lstStyle>
          <a:p>
            <a:pPr lvl="0"/>
            <a:r>
              <a:rPr lang="en-US" dirty="0"/>
              <a:t>Use to insert images / graphical content by clicking on the icons below</a:t>
            </a:r>
          </a:p>
          <a:p>
            <a:pPr lvl="0"/>
            <a:r>
              <a:rPr lang="en-US" dirty="0"/>
              <a:t>Or small amount of text to compliment images</a:t>
            </a:r>
          </a:p>
        </p:txBody>
      </p:sp>
      <p:sp>
        <p:nvSpPr>
          <p:cNvPr id="14" name="Content Placeholder 7"/>
          <p:cNvSpPr>
            <a:spLocks noGrp="1"/>
          </p:cNvSpPr>
          <p:nvPr>
            <p:ph sz="quarter" idx="23" hasCustomPrompt="1"/>
          </p:nvPr>
        </p:nvSpPr>
        <p:spPr>
          <a:xfrm>
            <a:off x="4607668" y="3421876"/>
            <a:ext cx="3960000" cy="2496277"/>
          </a:xfrm>
          <a:prstGeom prst="rect">
            <a:avLst/>
          </a:prstGeom>
        </p:spPr>
        <p:txBody>
          <a:bodyPr lIns="0" tIns="0" rIns="0" bIns="0">
            <a:normAutofit/>
          </a:bodyPr>
          <a:lstStyle>
            <a:lvl1pPr marL="0" indent="0">
              <a:lnSpc>
                <a:spcPts val="2000"/>
              </a:lnSpc>
              <a:spcBef>
                <a:spcPts val="0"/>
              </a:spcBef>
              <a:buFontTx/>
              <a:buNone/>
              <a:defRPr sz="1800" baseline="0">
                <a:latin typeface="Times New Roman"/>
                <a:cs typeface="Times New Roman"/>
              </a:defRPr>
            </a:lvl1pPr>
          </a:lstStyle>
          <a:p>
            <a:pPr lvl="0"/>
            <a:r>
              <a:rPr lang="en-US" dirty="0"/>
              <a:t>Use to insert images / graphical content by clicking on the icons below</a:t>
            </a:r>
          </a:p>
          <a:p>
            <a:pPr lvl="0"/>
            <a:r>
              <a:rPr lang="en-US" dirty="0"/>
              <a:t>Or small amount of text to compliment images</a:t>
            </a:r>
          </a:p>
        </p:txBody>
      </p:sp>
      <p:sp>
        <p:nvSpPr>
          <p:cNvPr id="20" name="Text Placeholder 3"/>
          <p:cNvSpPr>
            <a:spLocks noGrp="1"/>
          </p:cNvSpPr>
          <p:nvPr>
            <p:ph type="body" sz="quarter" idx="33" hasCustomPrompt="1"/>
          </p:nvPr>
        </p:nvSpPr>
        <p:spPr>
          <a:xfrm>
            <a:off x="396000" y="6258000"/>
            <a:ext cx="6768000" cy="600000"/>
          </a:xfrm>
          <a:prstGeom prst="rect">
            <a:avLst/>
          </a:prstGeom>
        </p:spPr>
        <p:txBody>
          <a:bodyPr vert="horz" wrap="square" lIns="0" tIns="93600" rIns="0" bIns="0" anchor="ctr">
            <a:noAutofit/>
          </a:bodyPr>
          <a:lstStyle>
            <a:lvl1pPr marL="0" marR="0" indent="0" algn="l" defTabSz="1197317" rtl="0" eaLnBrk="1" fontAlgn="auto" latinLnBrk="0" hangingPunct="1">
              <a:lnSpc>
                <a:spcPts val="1800"/>
              </a:lnSpc>
              <a:spcBef>
                <a:spcPts val="0"/>
              </a:spcBef>
              <a:spcAft>
                <a:spcPts val="0"/>
              </a:spcAft>
              <a:buClrTx/>
              <a:buSzTx/>
              <a:buFont typeface="Arial" pitchFamily="34" charset="0"/>
              <a:buNone/>
              <a:tabLst/>
              <a:defRPr sz="1600" b="0" i="0" baseline="0">
                <a:solidFill>
                  <a:schemeClr val="bg1"/>
                </a:solidFill>
                <a:latin typeface="Times New Roman" panose="02020603050405020304" pitchFamily="18" charset="0"/>
                <a:cs typeface="Times New Roman"/>
              </a:defRPr>
            </a:lvl1pPr>
          </a:lstStyle>
          <a:p>
            <a:r>
              <a:rPr lang="en-US" sz="2133" baseline="0" dirty="0"/>
              <a:t>Footer title</a:t>
            </a:r>
            <a:endParaRPr lang="en-US" sz="2400" baseline="0" dirty="0"/>
          </a:p>
        </p:txBody>
      </p:sp>
      <p:sp>
        <p:nvSpPr>
          <p:cNvPr id="21" name="Text Placeholder 2"/>
          <p:cNvSpPr>
            <a:spLocks noGrp="1"/>
          </p:cNvSpPr>
          <p:nvPr>
            <p:ph type="body" sz="quarter" idx="13" hasCustomPrompt="1"/>
          </p:nvPr>
        </p:nvSpPr>
        <p:spPr>
          <a:xfrm>
            <a:off x="394580" y="5961198"/>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22" name="Text Placeholder 2"/>
          <p:cNvSpPr>
            <a:spLocks noGrp="1"/>
          </p:cNvSpPr>
          <p:nvPr>
            <p:ph type="body" sz="quarter" idx="17" hasCustomPrompt="1"/>
          </p:nvPr>
        </p:nvSpPr>
        <p:spPr>
          <a:xfrm rot="16200000">
            <a:off x="-924483" y="4678586"/>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23" name="Text Placeholder 2"/>
          <p:cNvSpPr>
            <a:spLocks noGrp="1"/>
          </p:cNvSpPr>
          <p:nvPr>
            <p:ph type="body" sz="quarter" idx="34" hasCustomPrompt="1"/>
          </p:nvPr>
        </p:nvSpPr>
        <p:spPr>
          <a:xfrm>
            <a:off x="4604729" y="5965820"/>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24" name="Text Placeholder 2"/>
          <p:cNvSpPr>
            <a:spLocks noGrp="1"/>
          </p:cNvSpPr>
          <p:nvPr>
            <p:ph type="body" sz="quarter" idx="35" hasCustomPrompt="1"/>
          </p:nvPr>
        </p:nvSpPr>
        <p:spPr>
          <a:xfrm rot="16200000">
            <a:off x="3288607" y="4678586"/>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25" name="Text Placeholder 2"/>
          <p:cNvSpPr>
            <a:spLocks noGrp="1"/>
          </p:cNvSpPr>
          <p:nvPr>
            <p:ph type="body" sz="quarter" idx="36" hasCustomPrompt="1"/>
          </p:nvPr>
        </p:nvSpPr>
        <p:spPr>
          <a:xfrm>
            <a:off x="4604729" y="2868163"/>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26" name="Text Placeholder 2"/>
          <p:cNvSpPr>
            <a:spLocks noGrp="1"/>
          </p:cNvSpPr>
          <p:nvPr>
            <p:ph type="body" sz="quarter" idx="37" hasCustomPrompt="1"/>
          </p:nvPr>
        </p:nvSpPr>
        <p:spPr>
          <a:xfrm rot="16200000">
            <a:off x="3285666" y="1614053"/>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13" name="Rectangle 12"/>
          <p:cNvSpPr/>
          <p:nvPr/>
        </p:nvSpPr>
        <p:spPr>
          <a:xfrm>
            <a:off x="0" y="6456923"/>
            <a:ext cx="396000" cy="246221"/>
          </a:xfrm>
          <a:prstGeom prst="rect">
            <a:avLst/>
          </a:prstGeom>
        </p:spPr>
        <p:txBody>
          <a:bodyPr wrap="square">
            <a:spAutoFit/>
          </a:bodyPr>
          <a:lstStyle/>
          <a:p>
            <a:fld id="{84ADEA5E-D855-46E6-A607-27446C644854}" type="slidenum">
              <a:rPr lang="en-US" sz="1000" b="0" dirty="0">
                <a:solidFill>
                  <a:srgbClr val="FFFFFF"/>
                </a:solidFill>
                <a:latin typeface="Arial"/>
                <a:cs typeface="ＭＳ Ｐゴシック"/>
              </a:rPr>
              <a:pPr/>
              <a:t>‹#›</a:t>
            </a:fld>
            <a:endParaRPr lang="en-US" sz="1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3 Arup Three Objects Option2">
    <p:spTree>
      <p:nvGrpSpPr>
        <p:cNvPr id="1" name=""/>
        <p:cNvGrpSpPr/>
        <p:nvPr/>
      </p:nvGrpSpPr>
      <p:grpSpPr>
        <a:xfrm>
          <a:off x="0" y="0"/>
          <a:ext cx="0" cy="0"/>
          <a:chOff x="0" y="0"/>
          <a:chExt cx="0" cy="0"/>
        </a:xfrm>
      </p:grpSpPr>
      <p:sp>
        <p:nvSpPr>
          <p:cNvPr id="17" name="Content Placeholder 7"/>
          <p:cNvSpPr>
            <a:spLocks noGrp="1"/>
          </p:cNvSpPr>
          <p:nvPr>
            <p:ph sz="quarter" idx="24" hasCustomPrompt="1"/>
          </p:nvPr>
        </p:nvSpPr>
        <p:spPr>
          <a:xfrm>
            <a:off x="4607668" y="323999"/>
            <a:ext cx="3960000" cy="5594400"/>
          </a:xfrm>
          <a:prstGeom prst="rect">
            <a:avLst/>
          </a:prstGeom>
        </p:spPr>
        <p:txBody>
          <a:bodyPr lIns="0" tIns="0" rIns="0" bIns="0">
            <a:normAutofit/>
          </a:bodyPr>
          <a:lstStyle>
            <a:lvl1pPr marL="0" indent="0">
              <a:lnSpc>
                <a:spcPts val="2000"/>
              </a:lnSpc>
              <a:spcBef>
                <a:spcPts val="0"/>
              </a:spcBef>
              <a:buFontTx/>
              <a:buNone/>
              <a:defRPr sz="1800" baseline="0">
                <a:latin typeface="Times New Roman"/>
                <a:cs typeface="Times New Roman"/>
              </a:defRPr>
            </a:lvl1pPr>
          </a:lstStyle>
          <a:p>
            <a:pPr lvl="0"/>
            <a:r>
              <a:rPr lang="en-US" dirty="0"/>
              <a:t>Use to insert images / graphical content by clicking on the icons below</a:t>
            </a:r>
          </a:p>
          <a:p>
            <a:pPr lvl="0"/>
            <a:r>
              <a:rPr lang="en-US" dirty="0"/>
              <a:t>Or small amount of text to compliment images</a:t>
            </a:r>
          </a:p>
        </p:txBody>
      </p:sp>
      <p:sp>
        <p:nvSpPr>
          <p:cNvPr id="20" name="Content Placeholder 7"/>
          <p:cNvSpPr>
            <a:spLocks noGrp="1"/>
          </p:cNvSpPr>
          <p:nvPr>
            <p:ph sz="quarter" idx="12" hasCustomPrompt="1"/>
          </p:nvPr>
        </p:nvSpPr>
        <p:spPr>
          <a:xfrm>
            <a:off x="391105" y="3285010"/>
            <a:ext cx="3960000" cy="2638800"/>
          </a:xfrm>
          <a:prstGeom prst="rect">
            <a:avLst/>
          </a:prstGeom>
        </p:spPr>
        <p:txBody>
          <a:bodyPr lIns="0" tIns="0" rIns="0" bIns="0">
            <a:normAutofit/>
          </a:bodyPr>
          <a:lstStyle>
            <a:lvl1pPr marL="0" indent="0">
              <a:lnSpc>
                <a:spcPts val="2000"/>
              </a:lnSpc>
              <a:spcBef>
                <a:spcPts val="0"/>
              </a:spcBef>
              <a:buFontTx/>
              <a:buNone/>
              <a:defRPr sz="1800" baseline="0">
                <a:latin typeface="Times New Roman"/>
                <a:cs typeface="Times New Roman"/>
              </a:defRPr>
            </a:lvl1pPr>
          </a:lstStyle>
          <a:p>
            <a:pPr lvl="0"/>
            <a:r>
              <a:rPr lang="en-US" dirty="0"/>
              <a:t>Use to insert images / graphical content by clicking on the icons below</a:t>
            </a:r>
          </a:p>
          <a:p>
            <a:pPr lvl="0"/>
            <a:r>
              <a:rPr lang="en-US" dirty="0"/>
              <a:t>Or small amount of text to compliment images</a:t>
            </a:r>
          </a:p>
        </p:txBody>
      </p:sp>
      <p:sp>
        <p:nvSpPr>
          <p:cNvPr id="23" name="Content Placeholder 7"/>
          <p:cNvSpPr>
            <a:spLocks noGrp="1"/>
          </p:cNvSpPr>
          <p:nvPr>
            <p:ph sz="quarter" idx="20" hasCustomPrompt="1"/>
          </p:nvPr>
        </p:nvSpPr>
        <p:spPr>
          <a:xfrm>
            <a:off x="391105" y="323999"/>
            <a:ext cx="3960000" cy="2638800"/>
          </a:xfrm>
          <a:prstGeom prst="rect">
            <a:avLst/>
          </a:prstGeom>
        </p:spPr>
        <p:txBody>
          <a:bodyPr lIns="0" tIns="0" rIns="0" bIns="0">
            <a:normAutofit/>
          </a:bodyPr>
          <a:lstStyle>
            <a:lvl1pPr marL="0" indent="0">
              <a:lnSpc>
                <a:spcPts val="2000"/>
              </a:lnSpc>
              <a:spcBef>
                <a:spcPts val="0"/>
              </a:spcBef>
              <a:buFontTx/>
              <a:buNone/>
              <a:defRPr sz="1800" baseline="0">
                <a:latin typeface="Times New Roman"/>
                <a:cs typeface="Times New Roman"/>
              </a:defRPr>
            </a:lvl1pPr>
          </a:lstStyle>
          <a:p>
            <a:pPr lvl="0"/>
            <a:r>
              <a:rPr lang="en-US" dirty="0"/>
              <a:t>Use to insert images / graphical content by clicking on the icons below</a:t>
            </a:r>
          </a:p>
          <a:p>
            <a:pPr lvl="0"/>
            <a:r>
              <a:rPr lang="en-US" dirty="0"/>
              <a:t>Or small amount of text to compliment images</a:t>
            </a:r>
          </a:p>
        </p:txBody>
      </p:sp>
      <p:sp>
        <p:nvSpPr>
          <p:cNvPr id="19" name="Text Placeholder 3"/>
          <p:cNvSpPr>
            <a:spLocks noGrp="1"/>
          </p:cNvSpPr>
          <p:nvPr>
            <p:ph type="body" sz="quarter" idx="33" hasCustomPrompt="1"/>
          </p:nvPr>
        </p:nvSpPr>
        <p:spPr>
          <a:xfrm>
            <a:off x="396000" y="6258000"/>
            <a:ext cx="6768000" cy="600000"/>
          </a:xfrm>
          <a:prstGeom prst="rect">
            <a:avLst/>
          </a:prstGeom>
        </p:spPr>
        <p:txBody>
          <a:bodyPr vert="horz" wrap="square" lIns="0" tIns="93600" rIns="0" bIns="0" anchor="ctr">
            <a:noAutofit/>
          </a:bodyPr>
          <a:lstStyle>
            <a:lvl1pPr marL="0" marR="0" indent="0" algn="l" defTabSz="1197317" rtl="0" eaLnBrk="1" fontAlgn="auto" latinLnBrk="0" hangingPunct="1">
              <a:lnSpc>
                <a:spcPts val="1800"/>
              </a:lnSpc>
              <a:spcBef>
                <a:spcPts val="0"/>
              </a:spcBef>
              <a:spcAft>
                <a:spcPts val="0"/>
              </a:spcAft>
              <a:buClrTx/>
              <a:buSzTx/>
              <a:buFont typeface="Arial" pitchFamily="34" charset="0"/>
              <a:buNone/>
              <a:tabLst/>
              <a:defRPr sz="1600" b="0" i="0" baseline="0">
                <a:solidFill>
                  <a:schemeClr val="bg1"/>
                </a:solidFill>
                <a:latin typeface="Times New Roman" panose="02020603050405020304" pitchFamily="18" charset="0"/>
                <a:cs typeface="Times New Roman"/>
              </a:defRPr>
            </a:lvl1pPr>
          </a:lstStyle>
          <a:p>
            <a:r>
              <a:rPr lang="en-US" sz="2133" baseline="0" dirty="0"/>
              <a:t>Footer title</a:t>
            </a:r>
            <a:endParaRPr lang="en-US" sz="2400" baseline="0" dirty="0"/>
          </a:p>
        </p:txBody>
      </p:sp>
      <p:sp>
        <p:nvSpPr>
          <p:cNvPr id="14" name="Text Placeholder 2"/>
          <p:cNvSpPr>
            <a:spLocks noGrp="1"/>
          </p:cNvSpPr>
          <p:nvPr>
            <p:ph type="body" sz="quarter" idx="13" hasCustomPrompt="1"/>
          </p:nvPr>
        </p:nvSpPr>
        <p:spPr>
          <a:xfrm>
            <a:off x="394580" y="5920768"/>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15" name="Text Placeholder 2"/>
          <p:cNvSpPr>
            <a:spLocks noGrp="1"/>
          </p:cNvSpPr>
          <p:nvPr>
            <p:ph type="body" sz="quarter" idx="17" hasCustomPrompt="1"/>
          </p:nvPr>
        </p:nvSpPr>
        <p:spPr>
          <a:xfrm rot="16200000">
            <a:off x="-924483" y="4577854"/>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26" name="Text Placeholder 2"/>
          <p:cNvSpPr>
            <a:spLocks noGrp="1"/>
          </p:cNvSpPr>
          <p:nvPr>
            <p:ph type="body" sz="quarter" idx="34" hasCustomPrompt="1"/>
          </p:nvPr>
        </p:nvSpPr>
        <p:spPr>
          <a:xfrm>
            <a:off x="383696" y="2970746"/>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27" name="Text Placeholder 2"/>
          <p:cNvSpPr>
            <a:spLocks noGrp="1"/>
          </p:cNvSpPr>
          <p:nvPr>
            <p:ph type="body" sz="quarter" idx="35" hasCustomPrompt="1"/>
          </p:nvPr>
        </p:nvSpPr>
        <p:spPr>
          <a:xfrm rot="16200000">
            <a:off x="-924483" y="1632261"/>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28" name="Text Placeholder 2"/>
          <p:cNvSpPr>
            <a:spLocks noGrp="1"/>
          </p:cNvSpPr>
          <p:nvPr>
            <p:ph type="body" sz="quarter" idx="36" hasCustomPrompt="1"/>
          </p:nvPr>
        </p:nvSpPr>
        <p:spPr>
          <a:xfrm>
            <a:off x="4619504" y="5931882"/>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29" name="Text Placeholder 2"/>
          <p:cNvSpPr>
            <a:spLocks noGrp="1"/>
          </p:cNvSpPr>
          <p:nvPr>
            <p:ph type="body" sz="quarter" idx="37" hasCustomPrompt="1"/>
          </p:nvPr>
        </p:nvSpPr>
        <p:spPr>
          <a:xfrm rot="16200000">
            <a:off x="3288607" y="4577854"/>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13" name="Rectangle 12"/>
          <p:cNvSpPr/>
          <p:nvPr/>
        </p:nvSpPr>
        <p:spPr>
          <a:xfrm>
            <a:off x="0" y="6456923"/>
            <a:ext cx="396000" cy="246221"/>
          </a:xfrm>
          <a:prstGeom prst="rect">
            <a:avLst/>
          </a:prstGeom>
        </p:spPr>
        <p:txBody>
          <a:bodyPr wrap="square">
            <a:spAutoFit/>
          </a:bodyPr>
          <a:lstStyle/>
          <a:p>
            <a:fld id="{84ADEA5E-D855-46E6-A607-27446C644854}" type="slidenum">
              <a:rPr lang="en-US" sz="1000" b="0" dirty="0">
                <a:solidFill>
                  <a:srgbClr val="FFFFFF"/>
                </a:solidFill>
                <a:latin typeface="Arial"/>
                <a:cs typeface="ＭＳ Ｐゴシック"/>
              </a:rPr>
              <a:pPr/>
              <a:t>‹#›</a:t>
            </a:fld>
            <a:endParaRPr lang="en-US" sz="1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4:3 Arup Four Objects">
    <p:spTree>
      <p:nvGrpSpPr>
        <p:cNvPr id="1" name=""/>
        <p:cNvGrpSpPr/>
        <p:nvPr/>
      </p:nvGrpSpPr>
      <p:grpSpPr>
        <a:xfrm>
          <a:off x="0" y="0"/>
          <a:ext cx="0" cy="0"/>
          <a:chOff x="0" y="0"/>
          <a:chExt cx="0" cy="0"/>
        </a:xfrm>
      </p:grpSpPr>
      <p:sp>
        <p:nvSpPr>
          <p:cNvPr id="17" name="Content Placeholder 7"/>
          <p:cNvSpPr>
            <a:spLocks noGrp="1"/>
          </p:cNvSpPr>
          <p:nvPr>
            <p:ph sz="quarter" idx="12" hasCustomPrompt="1"/>
          </p:nvPr>
        </p:nvSpPr>
        <p:spPr>
          <a:xfrm>
            <a:off x="390743" y="3285010"/>
            <a:ext cx="3960000" cy="2638800"/>
          </a:xfrm>
          <a:prstGeom prst="rect">
            <a:avLst/>
          </a:prstGeom>
        </p:spPr>
        <p:txBody>
          <a:bodyPr lIns="0" tIns="0" rIns="0" bIns="0">
            <a:normAutofit/>
          </a:bodyPr>
          <a:lstStyle>
            <a:lvl1pPr marL="0" indent="0">
              <a:lnSpc>
                <a:spcPts val="2000"/>
              </a:lnSpc>
              <a:spcBef>
                <a:spcPts val="0"/>
              </a:spcBef>
              <a:buFontTx/>
              <a:buNone/>
              <a:defRPr sz="1800" baseline="0">
                <a:latin typeface="Times New Roman"/>
                <a:cs typeface="Times New Roman"/>
              </a:defRPr>
            </a:lvl1pPr>
          </a:lstStyle>
          <a:p>
            <a:pPr lvl="0"/>
            <a:r>
              <a:rPr lang="en-US" dirty="0"/>
              <a:t>Use to insert images / graphical content by clicking on the icons below</a:t>
            </a:r>
          </a:p>
          <a:p>
            <a:pPr lvl="0"/>
            <a:r>
              <a:rPr lang="en-US" dirty="0"/>
              <a:t>Or small amount of text to compliment images</a:t>
            </a:r>
          </a:p>
        </p:txBody>
      </p:sp>
      <p:sp>
        <p:nvSpPr>
          <p:cNvPr id="24" name="Content Placeholder 7"/>
          <p:cNvSpPr>
            <a:spLocks noGrp="1"/>
          </p:cNvSpPr>
          <p:nvPr>
            <p:ph sz="quarter" idx="20" hasCustomPrompt="1"/>
          </p:nvPr>
        </p:nvSpPr>
        <p:spPr>
          <a:xfrm>
            <a:off x="390743" y="323999"/>
            <a:ext cx="3960000" cy="2638800"/>
          </a:xfrm>
          <a:prstGeom prst="rect">
            <a:avLst/>
          </a:prstGeom>
        </p:spPr>
        <p:txBody>
          <a:bodyPr lIns="0" tIns="0" rIns="0" bIns="0">
            <a:normAutofit/>
          </a:bodyPr>
          <a:lstStyle>
            <a:lvl1pPr marL="0" indent="0">
              <a:lnSpc>
                <a:spcPts val="2000"/>
              </a:lnSpc>
              <a:spcBef>
                <a:spcPts val="0"/>
              </a:spcBef>
              <a:buFontTx/>
              <a:buNone/>
              <a:defRPr sz="1800" baseline="0">
                <a:latin typeface="Times New Roman"/>
                <a:cs typeface="Times New Roman"/>
              </a:defRPr>
            </a:lvl1pPr>
          </a:lstStyle>
          <a:p>
            <a:pPr lvl="0"/>
            <a:r>
              <a:rPr lang="en-US" dirty="0"/>
              <a:t>Use to insert images / graphical content by clicking on the icons below</a:t>
            </a:r>
          </a:p>
          <a:p>
            <a:pPr lvl="0"/>
            <a:r>
              <a:rPr lang="en-US" dirty="0"/>
              <a:t>Or small amount of text to compliment images</a:t>
            </a:r>
          </a:p>
        </p:txBody>
      </p:sp>
      <p:sp>
        <p:nvSpPr>
          <p:cNvPr id="30" name="Content Placeholder 7"/>
          <p:cNvSpPr>
            <a:spLocks noGrp="1"/>
          </p:cNvSpPr>
          <p:nvPr>
            <p:ph sz="quarter" idx="26" hasCustomPrompt="1"/>
          </p:nvPr>
        </p:nvSpPr>
        <p:spPr>
          <a:xfrm>
            <a:off x="4607668" y="323999"/>
            <a:ext cx="3960000" cy="2638800"/>
          </a:xfrm>
          <a:prstGeom prst="rect">
            <a:avLst/>
          </a:prstGeom>
        </p:spPr>
        <p:txBody>
          <a:bodyPr lIns="0" tIns="0" rIns="0" bIns="0">
            <a:normAutofit/>
          </a:bodyPr>
          <a:lstStyle>
            <a:lvl1pPr marL="0" indent="0">
              <a:lnSpc>
                <a:spcPts val="2000"/>
              </a:lnSpc>
              <a:spcBef>
                <a:spcPts val="0"/>
              </a:spcBef>
              <a:buFontTx/>
              <a:buNone/>
              <a:defRPr sz="1800" baseline="0">
                <a:latin typeface="Times New Roman"/>
                <a:cs typeface="Times New Roman"/>
              </a:defRPr>
            </a:lvl1pPr>
          </a:lstStyle>
          <a:p>
            <a:pPr lvl="0"/>
            <a:r>
              <a:rPr lang="en-US" dirty="0"/>
              <a:t>Use to insert images / graphical content by clicking on the icons below</a:t>
            </a:r>
          </a:p>
          <a:p>
            <a:pPr lvl="0"/>
            <a:r>
              <a:rPr lang="en-US" dirty="0"/>
              <a:t>Or small amount of text to compliment images</a:t>
            </a:r>
          </a:p>
        </p:txBody>
      </p:sp>
      <p:sp>
        <p:nvSpPr>
          <p:cNvPr id="20" name="Content Placeholder 7"/>
          <p:cNvSpPr>
            <a:spLocks noGrp="1"/>
          </p:cNvSpPr>
          <p:nvPr>
            <p:ph sz="quarter" idx="23" hasCustomPrompt="1"/>
          </p:nvPr>
        </p:nvSpPr>
        <p:spPr>
          <a:xfrm>
            <a:off x="4607668" y="3285010"/>
            <a:ext cx="3960000" cy="2638800"/>
          </a:xfrm>
          <a:prstGeom prst="rect">
            <a:avLst/>
          </a:prstGeom>
        </p:spPr>
        <p:txBody>
          <a:bodyPr lIns="0" tIns="0" rIns="0" bIns="0">
            <a:normAutofit/>
          </a:bodyPr>
          <a:lstStyle>
            <a:lvl1pPr marL="0" indent="0">
              <a:lnSpc>
                <a:spcPts val="2000"/>
              </a:lnSpc>
              <a:spcBef>
                <a:spcPts val="0"/>
              </a:spcBef>
              <a:buFontTx/>
              <a:buNone/>
              <a:defRPr sz="1800" baseline="0">
                <a:latin typeface="Times New Roman"/>
                <a:cs typeface="Times New Roman"/>
              </a:defRPr>
            </a:lvl1pPr>
          </a:lstStyle>
          <a:p>
            <a:pPr lvl="0"/>
            <a:r>
              <a:rPr lang="en-US" dirty="0"/>
              <a:t>Use to insert images / graphical content by clicking on the icons below</a:t>
            </a:r>
          </a:p>
          <a:p>
            <a:pPr lvl="0"/>
            <a:r>
              <a:rPr lang="en-US" dirty="0"/>
              <a:t>Or small amount of text to compliment images</a:t>
            </a:r>
          </a:p>
        </p:txBody>
      </p:sp>
      <p:sp>
        <p:nvSpPr>
          <p:cNvPr id="28" name="Text Placeholder 3"/>
          <p:cNvSpPr>
            <a:spLocks noGrp="1"/>
          </p:cNvSpPr>
          <p:nvPr>
            <p:ph type="body" sz="quarter" idx="33" hasCustomPrompt="1"/>
          </p:nvPr>
        </p:nvSpPr>
        <p:spPr>
          <a:xfrm>
            <a:off x="396000" y="6258000"/>
            <a:ext cx="6768000" cy="600000"/>
          </a:xfrm>
          <a:prstGeom prst="rect">
            <a:avLst/>
          </a:prstGeom>
        </p:spPr>
        <p:txBody>
          <a:bodyPr vert="horz" wrap="square" lIns="0" tIns="93600" rIns="0" bIns="0" anchor="ctr">
            <a:noAutofit/>
          </a:bodyPr>
          <a:lstStyle>
            <a:lvl1pPr marL="0" marR="0" indent="0" algn="l" defTabSz="1197317" rtl="0" eaLnBrk="1" fontAlgn="auto" latinLnBrk="0" hangingPunct="1">
              <a:lnSpc>
                <a:spcPts val="1800"/>
              </a:lnSpc>
              <a:spcBef>
                <a:spcPts val="0"/>
              </a:spcBef>
              <a:spcAft>
                <a:spcPts val="0"/>
              </a:spcAft>
              <a:buClrTx/>
              <a:buSzTx/>
              <a:buFont typeface="Arial" pitchFamily="34" charset="0"/>
              <a:buNone/>
              <a:tabLst/>
              <a:defRPr sz="1600" b="0" i="0" baseline="0">
                <a:solidFill>
                  <a:schemeClr val="bg1"/>
                </a:solidFill>
                <a:latin typeface="Times New Roman" panose="02020603050405020304" pitchFamily="18" charset="0"/>
                <a:cs typeface="Times New Roman"/>
              </a:defRPr>
            </a:lvl1pPr>
          </a:lstStyle>
          <a:p>
            <a:r>
              <a:rPr lang="en-US" sz="2133" baseline="0" dirty="0"/>
              <a:t>Footer title</a:t>
            </a:r>
            <a:endParaRPr lang="en-US" sz="2400" baseline="0" dirty="0"/>
          </a:p>
        </p:txBody>
      </p:sp>
      <p:sp>
        <p:nvSpPr>
          <p:cNvPr id="23" name="Text Placeholder 2"/>
          <p:cNvSpPr>
            <a:spLocks noGrp="1"/>
          </p:cNvSpPr>
          <p:nvPr>
            <p:ph type="body" sz="quarter" idx="13" hasCustomPrompt="1"/>
          </p:nvPr>
        </p:nvSpPr>
        <p:spPr>
          <a:xfrm>
            <a:off x="394580" y="5920768"/>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27" name="Text Placeholder 2"/>
          <p:cNvSpPr>
            <a:spLocks noGrp="1"/>
          </p:cNvSpPr>
          <p:nvPr>
            <p:ph type="body" sz="quarter" idx="17" hasCustomPrompt="1"/>
          </p:nvPr>
        </p:nvSpPr>
        <p:spPr>
          <a:xfrm rot="16200000">
            <a:off x="-924483" y="4572002"/>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29" name="Text Placeholder 2"/>
          <p:cNvSpPr>
            <a:spLocks noGrp="1"/>
          </p:cNvSpPr>
          <p:nvPr>
            <p:ph type="body" sz="quarter" idx="34" hasCustomPrompt="1"/>
          </p:nvPr>
        </p:nvSpPr>
        <p:spPr>
          <a:xfrm>
            <a:off x="4607669" y="5920768"/>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33" name="Text Placeholder 2"/>
          <p:cNvSpPr>
            <a:spLocks noGrp="1"/>
          </p:cNvSpPr>
          <p:nvPr>
            <p:ph type="body" sz="quarter" idx="35" hasCustomPrompt="1"/>
          </p:nvPr>
        </p:nvSpPr>
        <p:spPr>
          <a:xfrm rot="16200000">
            <a:off x="3288607" y="4572002"/>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34" name="Text Placeholder 2"/>
          <p:cNvSpPr>
            <a:spLocks noGrp="1"/>
          </p:cNvSpPr>
          <p:nvPr>
            <p:ph type="body" sz="quarter" idx="36" hasCustomPrompt="1"/>
          </p:nvPr>
        </p:nvSpPr>
        <p:spPr>
          <a:xfrm>
            <a:off x="394580" y="2967826"/>
            <a:ext cx="3453519" cy="145068"/>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35" name="Text Placeholder 2"/>
          <p:cNvSpPr>
            <a:spLocks noGrp="1"/>
          </p:cNvSpPr>
          <p:nvPr>
            <p:ph type="body" sz="quarter" idx="37" hasCustomPrompt="1"/>
          </p:nvPr>
        </p:nvSpPr>
        <p:spPr>
          <a:xfrm rot="16200000">
            <a:off x="-924483" y="1620002"/>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36" name="Text Placeholder 2"/>
          <p:cNvSpPr>
            <a:spLocks noGrp="1"/>
          </p:cNvSpPr>
          <p:nvPr>
            <p:ph type="body" sz="quarter" idx="38" hasCustomPrompt="1"/>
          </p:nvPr>
        </p:nvSpPr>
        <p:spPr>
          <a:xfrm>
            <a:off x="4592012" y="2967823"/>
            <a:ext cx="3453519" cy="145068"/>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37" name="Text Placeholder 2"/>
          <p:cNvSpPr>
            <a:spLocks noGrp="1"/>
          </p:cNvSpPr>
          <p:nvPr>
            <p:ph type="body" sz="quarter" idx="39" hasCustomPrompt="1"/>
          </p:nvPr>
        </p:nvSpPr>
        <p:spPr>
          <a:xfrm rot="16200000">
            <a:off x="3272950" y="1620002"/>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16" name="Rectangle 15"/>
          <p:cNvSpPr/>
          <p:nvPr/>
        </p:nvSpPr>
        <p:spPr>
          <a:xfrm>
            <a:off x="0" y="6456923"/>
            <a:ext cx="396000" cy="246221"/>
          </a:xfrm>
          <a:prstGeom prst="rect">
            <a:avLst/>
          </a:prstGeom>
        </p:spPr>
        <p:txBody>
          <a:bodyPr wrap="square">
            <a:spAutoFit/>
          </a:bodyPr>
          <a:lstStyle/>
          <a:p>
            <a:fld id="{84ADEA5E-D855-46E6-A607-27446C644854}" type="slidenum">
              <a:rPr lang="en-US" sz="1000" b="0" dirty="0">
                <a:solidFill>
                  <a:srgbClr val="FFFFFF"/>
                </a:solidFill>
                <a:latin typeface="Arial"/>
                <a:cs typeface="ＭＳ Ｐゴシック"/>
              </a:rPr>
              <a:pPr/>
              <a:t>‹#›</a:t>
            </a:fld>
            <a:endParaRPr lang="en-US" sz="1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4:3 Arup Single Image">
    <p:spTree>
      <p:nvGrpSpPr>
        <p:cNvPr id="1" name=""/>
        <p:cNvGrpSpPr/>
        <p:nvPr/>
      </p:nvGrpSpPr>
      <p:grpSpPr>
        <a:xfrm>
          <a:off x="0" y="0"/>
          <a:ext cx="0" cy="0"/>
          <a:chOff x="0" y="0"/>
          <a:chExt cx="0" cy="0"/>
        </a:xfrm>
      </p:grpSpPr>
      <p:sp>
        <p:nvSpPr>
          <p:cNvPr id="20" name="Picture Placeholder 2"/>
          <p:cNvSpPr>
            <a:spLocks noGrp="1" noChangeAspect="1"/>
          </p:cNvSpPr>
          <p:nvPr>
            <p:ph type="pic" sz="quarter" idx="11" hasCustomPrompt="1"/>
          </p:nvPr>
        </p:nvSpPr>
        <p:spPr>
          <a:xfrm>
            <a:off x="396001" y="383150"/>
            <a:ext cx="8278100" cy="5592000"/>
          </a:xfrm>
          <a:prstGeom prst="rect">
            <a:avLst/>
          </a:prstGeom>
        </p:spPr>
        <p:txBody>
          <a:bodyPr vert="horz" lIns="0" tIns="0" rIns="0" bIns="0" anchor="t">
            <a:normAutofit/>
          </a:bodyPr>
          <a:lstStyle>
            <a:lvl1pPr marL="0" indent="0">
              <a:lnSpc>
                <a:spcPts val="2000"/>
              </a:lnSpc>
              <a:spcBef>
                <a:spcPts val="0"/>
              </a:spcBef>
              <a:buNone/>
              <a:defRPr sz="1800" baseline="0">
                <a:latin typeface="Times New Roman"/>
                <a:cs typeface="Times New Roman"/>
              </a:defRPr>
            </a:lvl1pPr>
          </a:lstStyle>
          <a:p>
            <a:br>
              <a:rPr lang="en-US" dirty="0"/>
            </a:br>
            <a:br>
              <a:rPr lang="en-US" dirty="0"/>
            </a:br>
            <a:br>
              <a:rPr lang="en-US" dirty="0"/>
            </a:br>
            <a:endParaRPr lang="en-US" dirty="0"/>
          </a:p>
          <a:p>
            <a:endParaRPr lang="en-US" dirty="0"/>
          </a:p>
          <a:p>
            <a:endParaRPr lang="en-US" dirty="0"/>
          </a:p>
        </p:txBody>
      </p:sp>
      <p:sp>
        <p:nvSpPr>
          <p:cNvPr id="10" name="Text Placeholder 3"/>
          <p:cNvSpPr>
            <a:spLocks noGrp="1"/>
          </p:cNvSpPr>
          <p:nvPr>
            <p:ph type="body" sz="quarter" idx="33" hasCustomPrompt="1"/>
          </p:nvPr>
        </p:nvSpPr>
        <p:spPr>
          <a:xfrm>
            <a:off x="396000" y="6258000"/>
            <a:ext cx="6768000" cy="600000"/>
          </a:xfrm>
          <a:prstGeom prst="rect">
            <a:avLst/>
          </a:prstGeom>
        </p:spPr>
        <p:txBody>
          <a:bodyPr vert="horz" wrap="square" lIns="0" tIns="93600" rIns="0" bIns="0" anchor="ctr">
            <a:noAutofit/>
          </a:bodyPr>
          <a:lstStyle>
            <a:lvl1pPr marL="0" marR="0" indent="0" algn="l" defTabSz="1197317" rtl="0" eaLnBrk="1" fontAlgn="auto" latinLnBrk="0" hangingPunct="1">
              <a:lnSpc>
                <a:spcPts val="1800"/>
              </a:lnSpc>
              <a:spcBef>
                <a:spcPts val="0"/>
              </a:spcBef>
              <a:spcAft>
                <a:spcPts val="0"/>
              </a:spcAft>
              <a:buClrTx/>
              <a:buSzTx/>
              <a:buFont typeface="Arial" pitchFamily="34" charset="0"/>
              <a:buNone/>
              <a:tabLst/>
              <a:defRPr sz="1600" b="0" i="0" baseline="0">
                <a:solidFill>
                  <a:schemeClr val="bg1"/>
                </a:solidFill>
                <a:latin typeface="Times New Roman" panose="02020603050405020304" pitchFamily="18" charset="0"/>
                <a:cs typeface="Times New Roman"/>
              </a:defRPr>
            </a:lvl1pPr>
          </a:lstStyle>
          <a:p>
            <a:r>
              <a:rPr lang="en-US" sz="2133" baseline="0" dirty="0"/>
              <a:t>Footer title</a:t>
            </a:r>
            <a:endParaRPr lang="en-US" sz="2400" baseline="0" dirty="0"/>
          </a:p>
        </p:txBody>
      </p:sp>
      <p:sp>
        <p:nvSpPr>
          <p:cNvPr id="7" name="Text Placeholder 2"/>
          <p:cNvSpPr>
            <a:spLocks noGrp="1"/>
          </p:cNvSpPr>
          <p:nvPr>
            <p:ph type="body" sz="quarter" idx="13" hasCustomPrompt="1"/>
          </p:nvPr>
        </p:nvSpPr>
        <p:spPr>
          <a:xfrm>
            <a:off x="396002" y="5966492"/>
            <a:ext cx="7104393" cy="207581"/>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9" name="Text Placeholder 2"/>
          <p:cNvSpPr>
            <a:spLocks noGrp="1"/>
          </p:cNvSpPr>
          <p:nvPr>
            <p:ph type="body" sz="quarter" idx="17" hasCustomPrompt="1"/>
          </p:nvPr>
        </p:nvSpPr>
        <p:spPr>
          <a:xfrm rot="16200000">
            <a:off x="-923061" y="4612003"/>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11" name="Rectangle 10"/>
          <p:cNvSpPr/>
          <p:nvPr/>
        </p:nvSpPr>
        <p:spPr>
          <a:xfrm>
            <a:off x="0" y="6456923"/>
            <a:ext cx="396000" cy="246221"/>
          </a:xfrm>
          <a:prstGeom prst="rect">
            <a:avLst/>
          </a:prstGeom>
        </p:spPr>
        <p:txBody>
          <a:bodyPr wrap="square">
            <a:spAutoFit/>
          </a:bodyPr>
          <a:lstStyle/>
          <a:p>
            <a:fld id="{84ADEA5E-D855-46E6-A607-27446C644854}" type="slidenum">
              <a:rPr lang="en-US" sz="1000" b="0" dirty="0">
                <a:solidFill>
                  <a:srgbClr val="FFFFFF"/>
                </a:solidFill>
                <a:latin typeface="Arial"/>
                <a:cs typeface="ＭＳ Ｐゴシック"/>
              </a:rPr>
              <a:pPr/>
              <a:t>‹#›</a:t>
            </a:fld>
            <a:endParaRPr lang="en-US" sz="1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4:3 Arup Two Images">
    <p:spTree>
      <p:nvGrpSpPr>
        <p:cNvPr id="1" name=""/>
        <p:cNvGrpSpPr/>
        <p:nvPr/>
      </p:nvGrpSpPr>
      <p:grpSpPr>
        <a:xfrm>
          <a:off x="0" y="0"/>
          <a:ext cx="0" cy="0"/>
          <a:chOff x="0" y="0"/>
          <a:chExt cx="0" cy="0"/>
        </a:xfrm>
      </p:grpSpPr>
      <p:sp>
        <p:nvSpPr>
          <p:cNvPr id="13" name="Picture Placeholder 2"/>
          <p:cNvSpPr>
            <a:spLocks noGrp="1" noChangeAspect="1"/>
          </p:cNvSpPr>
          <p:nvPr>
            <p:ph type="pic" sz="quarter" idx="12" hasCustomPrompt="1"/>
          </p:nvPr>
        </p:nvSpPr>
        <p:spPr>
          <a:xfrm>
            <a:off x="391093" y="323999"/>
            <a:ext cx="3960000" cy="5594400"/>
          </a:xfrm>
          <a:prstGeom prst="rect">
            <a:avLst/>
          </a:prstGeom>
        </p:spPr>
        <p:txBody>
          <a:bodyPr vert="horz" lIns="0" tIns="0" rIns="0" bIns="0" anchor="t">
            <a:normAutofit/>
          </a:bodyPr>
          <a:lstStyle>
            <a:lvl1pPr marL="0" indent="0">
              <a:lnSpc>
                <a:spcPts val="2000"/>
              </a:lnSpc>
              <a:spcBef>
                <a:spcPts val="0"/>
              </a:spcBef>
              <a:buNone/>
              <a:defRPr sz="1800" baseline="0">
                <a:latin typeface="Times New Roman"/>
                <a:cs typeface="Times New Roman"/>
              </a:defRPr>
            </a:lvl1pPr>
          </a:lstStyle>
          <a:p>
            <a:pPr lvl="0"/>
            <a:endParaRPr lang="en-US" dirty="0"/>
          </a:p>
          <a:p>
            <a:pPr lvl="0"/>
            <a:endParaRPr lang="en-US" dirty="0"/>
          </a:p>
          <a:p>
            <a:pPr lvl="0"/>
            <a:endParaRPr lang="en-US" dirty="0"/>
          </a:p>
          <a:p>
            <a:pPr lvl="0"/>
            <a:endParaRPr lang="en-US" dirty="0"/>
          </a:p>
        </p:txBody>
      </p:sp>
      <p:sp>
        <p:nvSpPr>
          <p:cNvPr id="28" name="Picture Placeholder 2"/>
          <p:cNvSpPr>
            <a:spLocks noGrp="1" noChangeAspect="1"/>
          </p:cNvSpPr>
          <p:nvPr>
            <p:ph type="pic" sz="quarter" idx="13" hasCustomPrompt="1"/>
          </p:nvPr>
        </p:nvSpPr>
        <p:spPr>
          <a:xfrm>
            <a:off x="4609391" y="323999"/>
            <a:ext cx="3960000" cy="5594400"/>
          </a:xfrm>
          <a:prstGeom prst="rect">
            <a:avLst/>
          </a:prstGeom>
        </p:spPr>
        <p:txBody>
          <a:bodyPr vert="horz" lIns="0" tIns="0" rIns="0" bIns="0" anchor="t">
            <a:normAutofit/>
          </a:bodyPr>
          <a:lstStyle>
            <a:lvl1pPr marL="0" indent="0">
              <a:lnSpc>
                <a:spcPts val="2000"/>
              </a:lnSpc>
              <a:spcBef>
                <a:spcPts val="0"/>
              </a:spcBef>
              <a:buNone/>
              <a:defRPr sz="1800" baseline="0">
                <a:latin typeface="Times New Roman"/>
                <a:cs typeface="Times New Roman"/>
              </a:defRPr>
            </a:lvl1pPr>
          </a:lstStyle>
          <a:p>
            <a:pPr lvl="0"/>
            <a:endParaRPr lang="en-US" dirty="0"/>
          </a:p>
          <a:p>
            <a:pPr lvl="0"/>
            <a:endParaRPr lang="en-US" dirty="0"/>
          </a:p>
          <a:p>
            <a:pPr lvl="0"/>
            <a:endParaRPr lang="en-US" dirty="0"/>
          </a:p>
          <a:p>
            <a:pPr lvl="0"/>
            <a:endParaRPr lang="en-US" dirty="0"/>
          </a:p>
        </p:txBody>
      </p:sp>
      <p:sp>
        <p:nvSpPr>
          <p:cNvPr id="18" name="Text Placeholder 3"/>
          <p:cNvSpPr>
            <a:spLocks noGrp="1"/>
          </p:cNvSpPr>
          <p:nvPr>
            <p:ph type="body" sz="quarter" idx="33" hasCustomPrompt="1"/>
          </p:nvPr>
        </p:nvSpPr>
        <p:spPr>
          <a:xfrm>
            <a:off x="396000" y="6258000"/>
            <a:ext cx="6768000" cy="600000"/>
          </a:xfrm>
          <a:prstGeom prst="rect">
            <a:avLst/>
          </a:prstGeom>
        </p:spPr>
        <p:txBody>
          <a:bodyPr vert="horz" wrap="square" lIns="0" tIns="93600" rIns="0" bIns="0" anchor="ctr">
            <a:noAutofit/>
          </a:bodyPr>
          <a:lstStyle>
            <a:lvl1pPr marL="0" marR="0" indent="0" algn="l" defTabSz="1197317" rtl="0" eaLnBrk="1" fontAlgn="auto" latinLnBrk="0" hangingPunct="1">
              <a:lnSpc>
                <a:spcPts val="1800"/>
              </a:lnSpc>
              <a:spcBef>
                <a:spcPts val="0"/>
              </a:spcBef>
              <a:spcAft>
                <a:spcPts val="0"/>
              </a:spcAft>
              <a:buClrTx/>
              <a:buSzTx/>
              <a:buFont typeface="Arial" pitchFamily="34" charset="0"/>
              <a:buNone/>
              <a:tabLst/>
              <a:defRPr sz="1600" b="0" i="0" baseline="0">
                <a:solidFill>
                  <a:schemeClr val="bg1"/>
                </a:solidFill>
                <a:latin typeface="Times New Roman" panose="02020603050405020304" pitchFamily="18" charset="0"/>
                <a:cs typeface="Times New Roman"/>
              </a:defRPr>
            </a:lvl1pPr>
          </a:lstStyle>
          <a:p>
            <a:r>
              <a:rPr lang="en-US" sz="2133" baseline="0" dirty="0"/>
              <a:t>Footer title</a:t>
            </a:r>
            <a:endParaRPr lang="en-US" sz="2400" baseline="0" dirty="0"/>
          </a:p>
        </p:txBody>
      </p:sp>
      <p:sp>
        <p:nvSpPr>
          <p:cNvPr id="11" name="Text Placeholder 2"/>
          <p:cNvSpPr>
            <a:spLocks noGrp="1"/>
          </p:cNvSpPr>
          <p:nvPr>
            <p:ph type="body" sz="quarter" idx="34" hasCustomPrompt="1"/>
          </p:nvPr>
        </p:nvSpPr>
        <p:spPr>
          <a:xfrm>
            <a:off x="391094" y="5931767"/>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12" name="Text Placeholder 2"/>
          <p:cNvSpPr>
            <a:spLocks noGrp="1"/>
          </p:cNvSpPr>
          <p:nvPr>
            <p:ph type="body" sz="quarter" idx="17" hasCustomPrompt="1"/>
          </p:nvPr>
        </p:nvSpPr>
        <p:spPr>
          <a:xfrm rot="16200000">
            <a:off x="-927967" y="4612003"/>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19" name="Text Placeholder 2"/>
          <p:cNvSpPr>
            <a:spLocks noGrp="1"/>
          </p:cNvSpPr>
          <p:nvPr>
            <p:ph type="body" sz="quarter" idx="35" hasCustomPrompt="1"/>
          </p:nvPr>
        </p:nvSpPr>
        <p:spPr>
          <a:xfrm>
            <a:off x="4609391" y="5931767"/>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20" name="Text Placeholder 2"/>
          <p:cNvSpPr>
            <a:spLocks noGrp="1"/>
          </p:cNvSpPr>
          <p:nvPr>
            <p:ph type="body" sz="quarter" idx="36" hasCustomPrompt="1"/>
          </p:nvPr>
        </p:nvSpPr>
        <p:spPr>
          <a:xfrm rot="16200000">
            <a:off x="3290331" y="4612003"/>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10" name="Rectangle 9"/>
          <p:cNvSpPr/>
          <p:nvPr/>
        </p:nvSpPr>
        <p:spPr>
          <a:xfrm>
            <a:off x="0" y="6456923"/>
            <a:ext cx="396000" cy="246221"/>
          </a:xfrm>
          <a:prstGeom prst="rect">
            <a:avLst/>
          </a:prstGeom>
        </p:spPr>
        <p:txBody>
          <a:bodyPr wrap="square">
            <a:spAutoFit/>
          </a:bodyPr>
          <a:lstStyle/>
          <a:p>
            <a:fld id="{84ADEA5E-D855-46E6-A607-27446C644854}" type="slidenum">
              <a:rPr lang="en-US" sz="1000" b="0" dirty="0">
                <a:solidFill>
                  <a:srgbClr val="FFFFFF"/>
                </a:solidFill>
                <a:latin typeface="Arial"/>
                <a:cs typeface="ＭＳ Ｐゴシック"/>
              </a:rPr>
              <a:pPr/>
              <a:t>‹#›</a:t>
            </a:fld>
            <a:endParaRPr lang="en-US" sz="1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4:3 Arup Three Images Option1">
    <p:spTree>
      <p:nvGrpSpPr>
        <p:cNvPr id="1" name=""/>
        <p:cNvGrpSpPr/>
        <p:nvPr/>
      </p:nvGrpSpPr>
      <p:grpSpPr>
        <a:xfrm>
          <a:off x="0" y="0"/>
          <a:ext cx="0" cy="0"/>
          <a:chOff x="0" y="0"/>
          <a:chExt cx="0" cy="0"/>
        </a:xfrm>
      </p:grpSpPr>
      <p:sp>
        <p:nvSpPr>
          <p:cNvPr id="21" name="Picture Placeholder 2"/>
          <p:cNvSpPr>
            <a:spLocks noGrp="1" noChangeAspect="1"/>
          </p:cNvSpPr>
          <p:nvPr>
            <p:ph type="pic" sz="quarter" idx="15" hasCustomPrompt="1"/>
          </p:nvPr>
        </p:nvSpPr>
        <p:spPr>
          <a:xfrm>
            <a:off x="4609043" y="324000"/>
            <a:ext cx="3960000" cy="2638800"/>
          </a:xfrm>
          <a:prstGeom prst="rect">
            <a:avLst/>
          </a:prstGeom>
        </p:spPr>
        <p:txBody>
          <a:bodyPr vert="horz" lIns="0" tIns="0" rIns="0" bIns="0" anchor="t">
            <a:normAutofit/>
          </a:bodyPr>
          <a:lstStyle>
            <a:lvl1pPr marL="0" indent="0">
              <a:lnSpc>
                <a:spcPts val="2000"/>
              </a:lnSpc>
              <a:spcBef>
                <a:spcPts val="0"/>
              </a:spcBef>
              <a:buNone/>
              <a:defRPr sz="1800" baseline="0">
                <a:latin typeface="Times New Roman"/>
                <a:cs typeface="Times New Roman"/>
              </a:defRPr>
            </a:lvl1pPr>
          </a:lstStyle>
          <a:p>
            <a:pPr lvl="0"/>
            <a:endParaRPr lang="en-US" dirty="0"/>
          </a:p>
          <a:p>
            <a:pPr lvl="0"/>
            <a:endParaRPr lang="en-US" dirty="0"/>
          </a:p>
          <a:p>
            <a:pPr lvl="0"/>
            <a:endParaRPr lang="en-US" dirty="0"/>
          </a:p>
          <a:p>
            <a:pPr lvl="0"/>
            <a:endParaRPr lang="en-US" dirty="0"/>
          </a:p>
        </p:txBody>
      </p:sp>
      <p:sp>
        <p:nvSpPr>
          <p:cNvPr id="22" name="Picture Placeholder 2"/>
          <p:cNvSpPr>
            <a:spLocks noGrp="1" noChangeAspect="1"/>
          </p:cNvSpPr>
          <p:nvPr>
            <p:ph type="pic" sz="quarter" idx="16" hasCustomPrompt="1"/>
          </p:nvPr>
        </p:nvSpPr>
        <p:spPr>
          <a:xfrm>
            <a:off x="4609043" y="3284984"/>
            <a:ext cx="3960000" cy="2638800"/>
          </a:xfrm>
          <a:prstGeom prst="rect">
            <a:avLst/>
          </a:prstGeom>
        </p:spPr>
        <p:txBody>
          <a:bodyPr vert="horz" lIns="0" tIns="0" rIns="0" bIns="0" anchor="t">
            <a:noAutofit/>
          </a:bodyPr>
          <a:lstStyle>
            <a:lvl1pPr marL="0" indent="0">
              <a:lnSpc>
                <a:spcPts val="2000"/>
              </a:lnSpc>
              <a:spcBef>
                <a:spcPts val="0"/>
              </a:spcBef>
              <a:buNone/>
              <a:defRPr sz="1800" baseline="0">
                <a:latin typeface="Times New Roman"/>
                <a:cs typeface="Times New Roman"/>
              </a:defRPr>
            </a:lvl1pPr>
          </a:lstStyle>
          <a:p>
            <a:pPr lvl="0"/>
            <a:endParaRPr lang="en-US" dirty="0"/>
          </a:p>
          <a:p>
            <a:pPr lvl="0"/>
            <a:endParaRPr lang="en-US" dirty="0"/>
          </a:p>
          <a:p>
            <a:pPr lvl="0"/>
            <a:endParaRPr lang="en-US" dirty="0"/>
          </a:p>
          <a:p>
            <a:pPr lvl="0"/>
            <a:endParaRPr lang="en-US" dirty="0"/>
          </a:p>
        </p:txBody>
      </p:sp>
      <p:sp>
        <p:nvSpPr>
          <p:cNvPr id="24" name="Picture Placeholder 2"/>
          <p:cNvSpPr>
            <a:spLocks noGrp="1" noChangeAspect="1"/>
          </p:cNvSpPr>
          <p:nvPr>
            <p:ph type="pic" sz="quarter" idx="12" hasCustomPrompt="1"/>
          </p:nvPr>
        </p:nvSpPr>
        <p:spPr>
          <a:xfrm>
            <a:off x="394043" y="323999"/>
            <a:ext cx="3960000" cy="5594400"/>
          </a:xfrm>
          <a:prstGeom prst="rect">
            <a:avLst/>
          </a:prstGeom>
        </p:spPr>
        <p:txBody>
          <a:bodyPr vert="horz" lIns="0" tIns="0" rIns="0" bIns="0" anchor="t">
            <a:normAutofit/>
          </a:bodyPr>
          <a:lstStyle>
            <a:lvl1pPr marL="0" indent="0">
              <a:lnSpc>
                <a:spcPts val="2000"/>
              </a:lnSpc>
              <a:spcBef>
                <a:spcPts val="0"/>
              </a:spcBef>
              <a:buNone/>
              <a:defRPr sz="1800" baseline="0">
                <a:latin typeface="Times New Roman"/>
                <a:cs typeface="Times New Roman"/>
              </a:defRPr>
            </a:lvl1pPr>
          </a:lstStyle>
          <a:p>
            <a:pPr lvl="0"/>
            <a:endParaRPr lang="en-US" dirty="0"/>
          </a:p>
          <a:p>
            <a:pPr lvl="0"/>
            <a:endParaRPr lang="en-US" dirty="0"/>
          </a:p>
          <a:p>
            <a:pPr lvl="0"/>
            <a:endParaRPr lang="en-US" dirty="0"/>
          </a:p>
          <a:p>
            <a:pPr lvl="0"/>
            <a:endParaRPr lang="en-US" dirty="0"/>
          </a:p>
        </p:txBody>
      </p:sp>
      <p:sp>
        <p:nvSpPr>
          <p:cNvPr id="18" name="Text Placeholder 3"/>
          <p:cNvSpPr>
            <a:spLocks noGrp="1"/>
          </p:cNvSpPr>
          <p:nvPr>
            <p:ph type="body" sz="quarter" idx="33" hasCustomPrompt="1"/>
          </p:nvPr>
        </p:nvSpPr>
        <p:spPr>
          <a:xfrm>
            <a:off x="396000" y="6258000"/>
            <a:ext cx="6768000" cy="600000"/>
          </a:xfrm>
          <a:prstGeom prst="rect">
            <a:avLst/>
          </a:prstGeom>
        </p:spPr>
        <p:txBody>
          <a:bodyPr vert="horz" wrap="square" lIns="0" tIns="93600" rIns="0" bIns="0" anchor="ctr">
            <a:noAutofit/>
          </a:bodyPr>
          <a:lstStyle>
            <a:lvl1pPr marL="0" marR="0" indent="0" algn="l" defTabSz="1197317" rtl="0" eaLnBrk="1" fontAlgn="auto" latinLnBrk="0" hangingPunct="1">
              <a:lnSpc>
                <a:spcPts val="1800"/>
              </a:lnSpc>
              <a:spcBef>
                <a:spcPts val="0"/>
              </a:spcBef>
              <a:spcAft>
                <a:spcPts val="0"/>
              </a:spcAft>
              <a:buClrTx/>
              <a:buSzTx/>
              <a:buFont typeface="Arial" pitchFamily="34" charset="0"/>
              <a:buNone/>
              <a:tabLst/>
              <a:defRPr sz="1600" b="0" i="0" baseline="0">
                <a:solidFill>
                  <a:schemeClr val="bg1"/>
                </a:solidFill>
                <a:latin typeface="Times New Roman" panose="02020603050405020304" pitchFamily="18" charset="0"/>
                <a:cs typeface="Times New Roman"/>
              </a:defRPr>
            </a:lvl1pPr>
          </a:lstStyle>
          <a:p>
            <a:r>
              <a:rPr lang="en-US" sz="2133" baseline="0" dirty="0"/>
              <a:t>Footer title</a:t>
            </a:r>
            <a:endParaRPr lang="en-US" sz="2400" baseline="0" dirty="0"/>
          </a:p>
        </p:txBody>
      </p:sp>
      <p:sp>
        <p:nvSpPr>
          <p:cNvPr id="14" name="Text Placeholder 2"/>
          <p:cNvSpPr>
            <a:spLocks noGrp="1"/>
          </p:cNvSpPr>
          <p:nvPr>
            <p:ph type="body" sz="quarter" idx="13" hasCustomPrompt="1"/>
          </p:nvPr>
        </p:nvSpPr>
        <p:spPr>
          <a:xfrm>
            <a:off x="394580" y="5920751"/>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15" name="Text Placeholder 2"/>
          <p:cNvSpPr>
            <a:spLocks noGrp="1"/>
          </p:cNvSpPr>
          <p:nvPr>
            <p:ph type="body" sz="quarter" idx="17" hasCustomPrompt="1"/>
          </p:nvPr>
        </p:nvSpPr>
        <p:spPr>
          <a:xfrm rot="16200000">
            <a:off x="-924483" y="4572002"/>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26" name="Text Placeholder 2"/>
          <p:cNvSpPr>
            <a:spLocks noGrp="1"/>
          </p:cNvSpPr>
          <p:nvPr>
            <p:ph type="body" sz="quarter" idx="34" hasCustomPrompt="1"/>
          </p:nvPr>
        </p:nvSpPr>
        <p:spPr>
          <a:xfrm>
            <a:off x="4622621" y="5920751"/>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27" name="Text Placeholder 2"/>
          <p:cNvSpPr>
            <a:spLocks noGrp="1"/>
          </p:cNvSpPr>
          <p:nvPr>
            <p:ph type="body" sz="quarter" idx="35" hasCustomPrompt="1"/>
          </p:nvPr>
        </p:nvSpPr>
        <p:spPr>
          <a:xfrm rot="16200000">
            <a:off x="3303560" y="4572002"/>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28" name="Text Placeholder 2"/>
          <p:cNvSpPr>
            <a:spLocks noGrp="1"/>
          </p:cNvSpPr>
          <p:nvPr>
            <p:ph type="body" sz="quarter" idx="36" hasCustomPrompt="1"/>
          </p:nvPr>
        </p:nvSpPr>
        <p:spPr>
          <a:xfrm>
            <a:off x="4597565" y="2963289"/>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29" name="Text Placeholder 2"/>
          <p:cNvSpPr>
            <a:spLocks noGrp="1"/>
          </p:cNvSpPr>
          <p:nvPr>
            <p:ph type="body" sz="quarter" idx="37" hasCustomPrompt="1"/>
          </p:nvPr>
        </p:nvSpPr>
        <p:spPr>
          <a:xfrm rot="16200000">
            <a:off x="3278503" y="1597225"/>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13" name="Rectangle 12"/>
          <p:cNvSpPr/>
          <p:nvPr/>
        </p:nvSpPr>
        <p:spPr>
          <a:xfrm>
            <a:off x="0" y="6456923"/>
            <a:ext cx="396000" cy="246221"/>
          </a:xfrm>
          <a:prstGeom prst="rect">
            <a:avLst/>
          </a:prstGeom>
        </p:spPr>
        <p:txBody>
          <a:bodyPr wrap="square">
            <a:spAutoFit/>
          </a:bodyPr>
          <a:lstStyle/>
          <a:p>
            <a:fld id="{84ADEA5E-D855-46E6-A607-27446C644854}" type="slidenum">
              <a:rPr lang="en-US" sz="1000" b="0" dirty="0">
                <a:solidFill>
                  <a:srgbClr val="FFFFFF"/>
                </a:solidFill>
                <a:latin typeface="Arial"/>
                <a:cs typeface="ＭＳ Ｐゴシック"/>
              </a:rPr>
              <a:pPr/>
              <a:t>‹#›</a:t>
            </a:fld>
            <a:endParaRPr lang="en-US" sz="1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4:3 Arup Three Images Option2">
    <p:spTree>
      <p:nvGrpSpPr>
        <p:cNvPr id="1" name=""/>
        <p:cNvGrpSpPr/>
        <p:nvPr/>
      </p:nvGrpSpPr>
      <p:grpSpPr>
        <a:xfrm>
          <a:off x="0" y="0"/>
          <a:ext cx="0" cy="0"/>
          <a:chOff x="0" y="0"/>
          <a:chExt cx="0" cy="0"/>
        </a:xfrm>
      </p:grpSpPr>
      <p:sp>
        <p:nvSpPr>
          <p:cNvPr id="27" name="Picture Placeholder 2"/>
          <p:cNvSpPr>
            <a:spLocks noGrp="1" noChangeAspect="1"/>
          </p:cNvSpPr>
          <p:nvPr>
            <p:ph type="pic" sz="quarter" idx="16" hasCustomPrompt="1"/>
          </p:nvPr>
        </p:nvSpPr>
        <p:spPr>
          <a:xfrm>
            <a:off x="391441" y="3285009"/>
            <a:ext cx="3960000" cy="2638800"/>
          </a:xfrm>
          <a:prstGeom prst="rect">
            <a:avLst/>
          </a:prstGeom>
        </p:spPr>
        <p:txBody>
          <a:bodyPr vert="horz" lIns="0" tIns="0" rIns="0" bIns="0" anchor="t"/>
          <a:lstStyle>
            <a:lvl1pPr marL="0" indent="0">
              <a:lnSpc>
                <a:spcPts val="2000"/>
              </a:lnSpc>
              <a:spcBef>
                <a:spcPts val="0"/>
              </a:spcBef>
              <a:buNone/>
              <a:defRPr sz="1800" baseline="0">
                <a:latin typeface="Times New Roman"/>
                <a:cs typeface="Times New Roman"/>
              </a:defRPr>
            </a:lvl1pPr>
          </a:lstStyle>
          <a:p>
            <a:pPr lvl="0"/>
            <a:endParaRPr lang="en-US" dirty="0"/>
          </a:p>
          <a:p>
            <a:pPr lvl="0"/>
            <a:endParaRPr lang="en-US" dirty="0"/>
          </a:p>
          <a:p>
            <a:pPr lvl="0"/>
            <a:endParaRPr lang="en-US" dirty="0"/>
          </a:p>
          <a:p>
            <a:pPr lvl="0"/>
            <a:endParaRPr lang="en-US" dirty="0"/>
          </a:p>
        </p:txBody>
      </p:sp>
      <p:sp>
        <p:nvSpPr>
          <p:cNvPr id="37" name="Picture Placeholder 2"/>
          <p:cNvSpPr>
            <a:spLocks noGrp="1" noChangeAspect="1"/>
          </p:cNvSpPr>
          <p:nvPr>
            <p:ph type="pic" sz="quarter" idx="12" hasCustomPrompt="1"/>
          </p:nvPr>
        </p:nvSpPr>
        <p:spPr>
          <a:xfrm>
            <a:off x="4609392" y="323999"/>
            <a:ext cx="3962578" cy="5594400"/>
          </a:xfrm>
          <a:prstGeom prst="rect">
            <a:avLst/>
          </a:prstGeom>
        </p:spPr>
        <p:txBody>
          <a:bodyPr vert="horz" lIns="0" tIns="0" rIns="0" bIns="0" anchor="t"/>
          <a:lstStyle>
            <a:lvl1pPr marL="0" indent="0">
              <a:lnSpc>
                <a:spcPts val="2000"/>
              </a:lnSpc>
              <a:spcBef>
                <a:spcPts val="0"/>
              </a:spcBef>
              <a:buNone/>
              <a:defRPr sz="1800" baseline="0">
                <a:latin typeface="Times New Roman"/>
                <a:cs typeface="Times New Roman"/>
              </a:defRPr>
            </a:lvl1pPr>
          </a:lstStyle>
          <a:p>
            <a:pPr lvl="0"/>
            <a:endParaRPr lang="en-US" dirty="0"/>
          </a:p>
          <a:p>
            <a:pPr lvl="0"/>
            <a:endParaRPr lang="en-US" dirty="0"/>
          </a:p>
          <a:p>
            <a:pPr lvl="0"/>
            <a:endParaRPr lang="en-US" dirty="0"/>
          </a:p>
          <a:p>
            <a:pPr lvl="0"/>
            <a:endParaRPr lang="en-US" dirty="0"/>
          </a:p>
        </p:txBody>
      </p:sp>
      <p:sp>
        <p:nvSpPr>
          <p:cNvPr id="69" name="Picture Placeholder 2"/>
          <p:cNvSpPr>
            <a:spLocks noGrp="1" noChangeAspect="1"/>
          </p:cNvSpPr>
          <p:nvPr>
            <p:ph type="pic" sz="quarter" idx="15" hasCustomPrompt="1"/>
          </p:nvPr>
        </p:nvSpPr>
        <p:spPr>
          <a:xfrm>
            <a:off x="391441" y="324000"/>
            <a:ext cx="3960000" cy="2638800"/>
          </a:xfrm>
          <a:prstGeom prst="rect">
            <a:avLst/>
          </a:prstGeom>
        </p:spPr>
        <p:txBody>
          <a:bodyPr vert="horz" lIns="0" tIns="0" rIns="0" bIns="0" anchor="t"/>
          <a:lstStyle>
            <a:lvl1pPr marL="0" indent="0">
              <a:lnSpc>
                <a:spcPts val="2000"/>
              </a:lnSpc>
              <a:spcBef>
                <a:spcPts val="0"/>
              </a:spcBef>
              <a:buNone/>
              <a:defRPr sz="1800" baseline="0">
                <a:latin typeface="Times New Roman"/>
                <a:cs typeface="Times New Roman"/>
              </a:defRPr>
            </a:lvl1pPr>
          </a:lstStyle>
          <a:p>
            <a:pPr lvl="0"/>
            <a:endParaRPr lang="en-US" dirty="0"/>
          </a:p>
          <a:p>
            <a:pPr lvl="0"/>
            <a:endParaRPr lang="en-US" dirty="0"/>
          </a:p>
          <a:p>
            <a:pPr lvl="0"/>
            <a:endParaRPr lang="en-US" dirty="0"/>
          </a:p>
          <a:p>
            <a:pPr lvl="0"/>
            <a:endParaRPr lang="en-US" dirty="0"/>
          </a:p>
        </p:txBody>
      </p:sp>
      <p:sp>
        <p:nvSpPr>
          <p:cNvPr id="17" name="Text Placeholder 3"/>
          <p:cNvSpPr>
            <a:spLocks noGrp="1"/>
          </p:cNvSpPr>
          <p:nvPr>
            <p:ph type="body" sz="quarter" idx="33" hasCustomPrompt="1"/>
          </p:nvPr>
        </p:nvSpPr>
        <p:spPr>
          <a:xfrm>
            <a:off x="396000" y="6258000"/>
            <a:ext cx="6768000" cy="600000"/>
          </a:xfrm>
          <a:prstGeom prst="rect">
            <a:avLst/>
          </a:prstGeom>
        </p:spPr>
        <p:txBody>
          <a:bodyPr vert="horz" wrap="square" lIns="0" tIns="93600" rIns="0" bIns="0" anchor="ctr">
            <a:noAutofit/>
          </a:bodyPr>
          <a:lstStyle>
            <a:lvl1pPr marL="0" marR="0" indent="0" algn="l" defTabSz="1197317" rtl="0" eaLnBrk="1" fontAlgn="auto" latinLnBrk="0" hangingPunct="1">
              <a:lnSpc>
                <a:spcPts val="1800"/>
              </a:lnSpc>
              <a:spcBef>
                <a:spcPts val="0"/>
              </a:spcBef>
              <a:spcAft>
                <a:spcPts val="0"/>
              </a:spcAft>
              <a:buClrTx/>
              <a:buSzTx/>
              <a:buFont typeface="Arial" pitchFamily="34" charset="0"/>
              <a:buNone/>
              <a:tabLst/>
              <a:defRPr sz="1600" b="0" i="0" baseline="0">
                <a:solidFill>
                  <a:schemeClr val="bg1"/>
                </a:solidFill>
                <a:latin typeface="Times New Roman" panose="02020603050405020304" pitchFamily="18" charset="0"/>
                <a:cs typeface="Times New Roman"/>
              </a:defRPr>
            </a:lvl1pPr>
          </a:lstStyle>
          <a:p>
            <a:r>
              <a:rPr lang="en-US" sz="2133" baseline="0" dirty="0"/>
              <a:t>Footer title</a:t>
            </a:r>
            <a:endParaRPr lang="en-US" sz="2400" baseline="0" dirty="0"/>
          </a:p>
        </p:txBody>
      </p:sp>
      <p:sp>
        <p:nvSpPr>
          <p:cNvPr id="13" name="Text Placeholder 2"/>
          <p:cNvSpPr>
            <a:spLocks noGrp="1"/>
          </p:cNvSpPr>
          <p:nvPr>
            <p:ph type="body" sz="quarter" idx="13" hasCustomPrompt="1"/>
          </p:nvPr>
        </p:nvSpPr>
        <p:spPr>
          <a:xfrm>
            <a:off x="394580" y="5920776"/>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14" name="Text Placeholder 2"/>
          <p:cNvSpPr>
            <a:spLocks noGrp="1"/>
          </p:cNvSpPr>
          <p:nvPr>
            <p:ph type="body" sz="quarter" idx="17" hasCustomPrompt="1"/>
          </p:nvPr>
        </p:nvSpPr>
        <p:spPr>
          <a:xfrm rot="16200000">
            <a:off x="-924483" y="4577862"/>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19" name="Text Placeholder 2"/>
          <p:cNvSpPr>
            <a:spLocks noGrp="1"/>
          </p:cNvSpPr>
          <p:nvPr>
            <p:ph type="body" sz="quarter" idx="34" hasCustomPrompt="1"/>
          </p:nvPr>
        </p:nvSpPr>
        <p:spPr>
          <a:xfrm>
            <a:off x="383696" y="2963339"/>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24" name="Text Placeholder 2"/>
          <p:cNvSpPr>
            <a:spLocks noGrp="1"/>
          </p:cNvSpPr>
          <p:nvPr>
            <p:ph type="body" sz="quarter" idx="35" hasCustomPrompt="1"/>
          </p:nvPr>
        </p:nvSpPr>
        <p:spPr>
          <a:xfrm rot="16200000">
            <a:off x="-935365" y="1632000"/>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25" name="Text Placeholder 2"/>
          <p:cNvSpPr>
            <a:spLocks noGrp="1"/>
          </p:cNvSpPr>
          <p:nvPr>
            <p:ph type="body" sz="quarter" idx="36" hasCustomPrompt="1"/>
          </p:nvPr>
        </p:nvSpPr>
        <p:spPr>
          <a:xfrm>
            <a:off x="4609391" y="5920776"/>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26" name="Text Placeholder 2"/>
          <p:cNvSpPr>
            <a:spLocks noGrp="1"/>
          </p:cNvSpPr>
          <p:nvPr>
            <p:ph type="body" sz="quarter" idx="37" hasCustomPrompt="1"/>
          </p:nvPr>
        </p:nvSpPr>
        <p:spPr>
          <a:xfrm rot="16200000">
            <a:off x="3290330" y="4577862"/>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16" name="Rectangle 15"/>
          <p:cNvSpPr/>
          <p:nvPr/>
        </p:nvSpPr>
        <p:spPr>
          <a:xfrm>
            <a:off x="0" y="6456923"/>
            <a:ext cx="396000" cy="246221"/>
          </a:xfrm>
          <a:prstGeom prst="rect">
            <a:avLst/>
          </a:prstGeom>
        </p:spPr>
        <p:txBody>
          <a:bodyPr wrap="square">
            <a:spAutoFit/>
          </a:bodyPr>
          <a:lstStyle/>
          <a:p>
            <a:fld id="{84ADEA5E-D855-46E6-A607-27446C644854}" type="slidenum">
              <a:rPr lang="en-US" sz="1000" b="0" dirty="0">
                <a:solidFill>
                  <a:srgbClr val="FFFFFF"/>
                </a:solidFill>
                <a:latin typeface="Arial"/>
                <a:cs typeface="ＭＳ Ｐゴシック"/>
              </a:rPr>
              <a:pPr/>
              <a:t>‹#›</a:t>
            </a:fld>
            <a:endParaRPr lang="en-US" sz="1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4:3 Arup Four Images">
    <p:spTree>
      <p:nvGrpSpPr>
        <p:cNvPr id="1" name=""/>
        <p:cNvGrpSpPr/>
        <p:nvPr/>
      </p:nvGrpSpPr>
      <p:grpSpPr>
        <a:xfrm>
          <a:off x="0" y="0"/>
          <a:ext cx="0" cy="0"/>
          <a:chOff x="0" y="0"/>
          <a:chExt cx="0" cy="0"/>
        </a:xfrm>
      </p:grpSpPr>
      <p:sp>
        <p:nvSpPr>
          <p:cNvPr id="35" name="Picture Placeholder 2"/>
          <p:cNvSpPr>
            <a:spLocks noGrp="1" noChangeAspect="1"/>
          </p:cNvSpPr>
          <p:nvPr>
            <p:ph type="pic" sz="quarter" idx="16" hasCustomPrompt="1"/>
          </p:nvPr>
        </p:nvSpPr>
        <p:spPr>
          <a:xfrm>
            <a:off x="399155" y="3284984"/>
            <a:ext cx="3960000" cy="2638800"/>
          </a:xfrm>
          <a:prstGeom prst="rect">
            <a:avLst/>
          </a:prstGeom>
        </p:spPr>
        <p:txBody>
          <a:bodyPr vert="horz" lIns="0" tIns="0" rIns="0" bIns="0" anchor="t"/>
          <a:lstStyle>
            <a:lvl1pPr marL="0" indent="0">
              <a:lnSpc>
                <a:spcPts val="2000"/>
              </a:lnSpc>
              <a:spcBef>
                <a:spcPts val="0"/>
              </a:spcBef>
              <a:buNone/>
              <a:defRPr sz="1800" baseline="0">
                <a:latin typeface="Times New Roman"/>
                <a:cs typeface="Times New Roman"/>
              </a:defRPr>
            </a:lvl1pPr>
          </a:lstStyle>
          <a:p>
            <a:pPr lvl="0"/>
            <a:endParaRPr lang="en-US" dirty="0"/>
          </a:p>
          <a:p>
            <a:pPr lvl="0"/>
            <a:endParaRPr lang="en-US" dirty="0"/>
          </a:p>
          <a:p>
            <a:pPr lvl="0"/>
            <a:endParaRPr lang="en-US" dirty="0"/>
          </a:p>
          <a:p>
            <a:pPr lvl="0"/>
            <a:endParaRPr lang="en-US" dirty="0"/>
          </a:p>
        </p:txBody>
      </p:sp>
      <p:sp>
        <p:nvSpPr>
          <p:cNvPr id="41" name="Picture Placeholder 2"/>
          <p:cNvSpPr>
            <a:spLocks noGrp="1" noChangeAspect="1"/>
          </p:cNvSpPr>
          <p:nvPr>
            <p:ph type="pic" sz="quarter" idx="15" hasCustomPrompt="1"/>
          </p:nvPr>
        </p:nvSpPr>
        <p:spPr>
          <a:xfrm>
            <a:off x="4609043" y="324000"/>
            <a:ext cx="3960000" cy="2638800"/>
          </a:xfrm>
          <a:prstGeom prst="rect">
            <a:avLst/>
          </a:prstGeom>
        </p:spPr>
        <p:txBody>
          <a:bodyPr vert="horz" lIns="0" tIns="0" rIns="0" bIns="0" anchor="t"/>
          <a:lstStyle>
            <a:lvl1pPr marL="0" indent="0">
              <a:lnSpc>
                <a:spcPts val="2000"/>
              </a:lnSpc>
              <a:spcBef>
                <a:spcPts val="0"/>
              </a:spcBef>
              <a:buNone/>
              <a:defRPr sz="1800" baseline="0">
                <a:latin typeface="Times New Roman"/>
                <a:cs typeface="Times New Roman"/>
              </a:defRPr>
            </a:lvl1pPr>
          </a:lstStyle>
          <a:p>
            <a:pPr lvl="0"/>
            <a:endParaRPr lang="en-US" dirty="0"/>
          </a:p>
          <a:p>
            <a:pPr lvl="0"/>
            <a:endParaRPr lang="en-US" dirty="0"/>
          </a:p>
          <a:p>
            <a:pPr lvl="0"/>
            <a:endParaRPr lang="en-US" dirty="0"/>
          </a:p>
          <a:p>
            <a:pPr lvl="0"/>
            <a:endParaRPr lang="en-US" dirty="0"/>
          </a:p>
        </p:txBody>
      </p:sp>
      <p:sp>
        <p:nvSpPr>
          <p:cNvPr id="42" name="Picture Placeholder 2"/>
          <p:cNvSpPr>
            <a:spLocks noGrp="1" noChangeAspect="1"/>
          </p:cNvSpPr>
          <p:nvPr>
            <p:ph type="pic" sz="quarter" idx="16" hasCustomPrompt="1"/>
          </p:nvPr>
        </p:nvSpPr>
        <p:spPr>
          <a:xfrm>
            <a:off x="4609043" y="3284984"/>
            <a:ext cx="3960000" cy="2638800"/>
          </a:xfrm>
          <a:prstGeom prst="rect">
            <a:avLst/>
          </a:prstGeom>
        </p:spPr>
        <p:txBody>
          <a:bodyPr vert="horz" lIns="0" tIns="0" rIns="0" bIns="0" anchor="t"/>
          <a:lstStyle>
            <a:lvl1pPr marL="0" indent="0">
              <a:lnSpc>
                <a:spcPts val="2000"/>
              </a:lnSpc>
              <a:spcBef>
                <a:spcPts val="0"/>
              </a:spcBef>
              <a:buNone/>
              <a:defRPr sz="1800" baseline="0">
                <a:latin typeface="Times New Roman"/>
                <a:cs typeface="Times New Roman"/>
              </a:defRPr>
            </a:lvl1pPr>
          </a:lstStyle>
          <a:p>
            <a:pPr lvl="0"/>
            <a:endParaRPr lang="en-US" dirty="0"/>
          </a:p>
          <a:p>
            <a:pPr lvl="0"/>
            <a:endParaRPr lang="en-US" dirty="0"/>
          </a:p>
          <a:p>
            <a:pPr lvl="0"/>
            <a:endParaRPr lang="en-US" dirty="0"/>
          </a:p>
          <a:p>
            <a:pPr lvl="0"/>
            <a:endParaRPr lang="en-US" dirty="0"/>
          </a:p>
        </p:txBody>
      </p:sp>
      <p:sp>
        <p:nvSpPr>
          <p:cNvPr id="47" name="Picture Placeholder 2"/>
          <p:cNvSpPr>
            <a:spLocks noGrp="1" noChangeAspect="1"/>
          </p:cNvSpPr>
          <p:nvPr>
            <p:ph type="pic" sz="quarter" idx="32" hasCustomPrompt="1"/>
          </p:nvPr>
        </p:nvSpPr>
        <p:spPr>
          <a:xfrm>
            <a:off x="399155" y="324000"/>
            <a:ext cx="3960000" cy="2638800"/>
          </a:xfrm>
          <a:prstGeom prst="rect">
            <a:avLst/>
          </a:prstGeom>
        </p:spPr>
        <p:txBody>
          <a:bodyPr vert="horz" lIns="0" tIns="0" rIns="0" bIns="0" anchor="t"/>
          <a:lstStyle>
            <a:lvl1pPr marL="0" indent="0">
              <a:lnSpc>
                <a:spcPts val="2000"/>
              </a:lnSpc>
              <a:spcBef>
                <a:spcPts val="0"/>
              </a:spcBef>
              <a:buNone/>
              <a:defRPr sz="1800" baseline="0">
                <a:latin typeface="Times New Roman"/>
                <a:cs typeface="Times New Roman"/>
              </a:defRPr>
            </a:lvl1pPr>
          </a:lstStyle>
          <a:p>
            <a:pPr lvl="0"/>
            <a:endParaRPr lang="en-US" dirty="0"/>
          </a:p>
          <a:p>
            <a:pPr lvl="0"/>
            <a:endParaRPr lang="en-US" dirty="0"/>
          </a:p>
          <a:p>
            <a:pPr lvl="0"/>
            <a:endParaRPr lang="en-US" dirty="0"/>
          </a:p>
          <a:p>
            <a:pPr lvl="0"/>
            <a:endParaRPr lang="en-US" dirty="0"/>
          </a:p>
        </p:txBody>
      </p:sp>
      <p:sp>
        <p:nvSpPr>
          <p:cNvPr id="20" name="Text Placeholder 3"/>
          <p:cNvSpPr>
            <a:spLocks noGrp="1"/>
          </p:cNvSpPr>
          <p:nvPr>
            <p:ph type="body" sz="quarter" idx="33" hasCustomPrompt="1"/>
          </p:nvPr>
        </p:nvSpPr>
        <p:spPr>
          <a:xfrm>
            <a:off x="396000" y="6258000"/>
            <a:ext cx="6768000" cy="600000"/>
          </a:xfrm>
          <a:prstGeom prst="rect">
            <a:avLst/>
          </a:prstGeom>
        </p:spPr>
        <p:txBody>
          <a:bodyPr vert="horz" wrap="square" lIns="0" tIns="93600" rIns="0" bIns="0" anchor="ctr">
            <a:noAutofit/>
          </a:bodyPr>
          <a:lstStyle>
            <a:lvl1pPr marL="0" marR="0" indent="0" algn="l" defTabSz="1197317" rtl="0" eaLnBrk="1" fontAlgn="auto" latinLnBrk="0" hangingPunct="1">
              <a:lnSpc>
                <a:spcPts val="1800"/>
              </a:lnSpc>
              <a:spcBef>
                <a:spcPts val="0"/>
              </a:spcBef>
              <a:spcAft>
                <a:spcPts val="0"/>
              </a:spcAft>
              <a:buClrTx/>
              <a:buSzTx/>
              <a:buFont typeface="Arial" pitchFamily="34" charset="0"/>
              <a:buNone/>
              <a:tabLst/>
              <a:defRPr sz="1600" b="0" i="0" baseline="0">
                <a:solidFill>
                  <a:schemeClr val="bg1"/>
                </a:solidFill>
                <a:latin typeface="Times New Roman" panose="02020603050405020304" pitchFamily="18" charset="0"/>
                <a:cs typeface="Times New Roman"/>
              </a:defRPr>
            </a:lvl1pPr>
          </a:lstStyle>
          <a:p>
            <a:r>
              <a:rPr lang="en-US" sz="2133" baseline="0" dirty="0"/>
              <a:t>Footer title</a:t>
            </a:r>
            <a:endParaRPr lang="en-US" sz="2400" baseline="0" dirty="0"/>
          </a:p>
        </p:txBody>
      </p:sp>
      <p:sp>
        <p:nvSpPr>
          <p:cNvPr id="16" name="Text Placeholder 2"/>
          <p:cNvSpPr>
            <a:spLocks noGrp="1"/>
          </p:cNvSpPr>
          <p:nvPr>
            <p:ph type="body" sz="quarter" idx="13" hasCustomPrompt="1"/>
          </p:nvPr>
        </p:nvSpPr>
        <p:spPr>
          <a:xfrm>
            <a:off x="394580" y="5920751"/>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17" name="Text Placeholder 2"/>
          <p:cNvSpPr>
            <a:spLocks noGrp="1"/>
          </p:cNvSpPr>
          <p:nvPr>
            <p:ph type="body" sz="quarter" idx="17" hasCustomPrompt="1"/>
          </p:nvPr>
        </p:nvSpPr>
        <p:spPr>
          <a:xfrm rot="16200000">
            <a:off x="-924483" y="4577837"/>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21" name="Text Placeholder 2"/>
          <p:cNvSpPr>
            <a:spLocks noGrp="1"/>
          </p:cNvSpPr>
          <p:nvPr>
            <p:ph type="body" sz="quarter" idx="34" hasCustomPrompt="1"/>
          </p:nvPr>
        </p:nvSpPr>
        <p:spPr>
          <a:xfrm>
            <a:off x="383696" y="2988962"/>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28" name="Text Placeholder 2"/>
          <p:cNvSpPr>
            <a:spLocks noGrp="1"/>
          </p:cNvSpPr>
          <p:nvPr>
            <p:ph type="body" sz="quarter" idx="35" hasCustomPrompt="1"/>
          </p:nvPr>
        </p:nvSpPr>
        <p:spPr>
          <a:xfrm rot="16200000">
            <a:off x="-935365" y="1634475"/>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30" name="Text Placeholder 2"/>
          <p:cNvSpPr>
            <a:spLocks noGrp="1"/>
          </p:cNvSpPr>
          <p:nvPr>
            <p:ph type="body" sz="quarter" idx="36" hasCustomPrompt="1"/>
          </p:nvPr>
        </p:nvSpPr>
        <p:spPr>
          <a:xfrm>
            <a:off x="4609043" y="5921315"/>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31" name="Text Placeholder 2"/>
          <p:cNvSpPr>
            <a:spLocks noGrp="1"/>
          </p:cNvSpPr>
          <p:nvPr>
            <p:ph type="body" sz="quarter" idx="37" hasCustomPrompt="1"/>
          </p:nvPr>
        </p:nvSpPr>
        <p:spPr>
          <a:xfrm rot="16200000">
            <a:off x="3289982" y="4578401"/>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32" name="Text Placeholder 2"/>
          <p:cNvSpPr>
            <a:spLocks noGrp="1"/>
          </p:cNvSpPr>
          <p:nvPr>
            <p:ph type="body" sz="quarter" idx="38" hasCustomPrompt="1"/>
          </p:nvPr>
        </p:nvSpPr>
        <p:spPr>
          <a:xfrm>
            <a:off x="4609921" y="2988874"/>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33" name="Text Placeholder 2"/>
          <p:cNvSpPr>
            <a:spLocks noGrp="1"/>
          </p:cNvSpPr>
          <p:nvPr>
            <p:ph type="body" sz="quarter" idx="39" hasCustomPrompt="1"/>
          </p:nvPr>
        </p:nvSpPr>
        <p:spPr>
          <a:xfrm rot="16200000">
            <a:off x="3290860" y="1611237"/>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18" name="Rectangle 17"/>
          <p:cNvSpPr/>
          <p:nvPr/>
        </p:nvSpPr>
        <p:spPr>
          <a:xfrm>
            <a:off x="0" y="6456923"/>
            <a:ext cx="396000" cy="246221"/>
          </a:xfrm>
          <a:prstGeom prst="rect">
            <a:avLst/>
          </a:prstGeom>
        </p:spPr>
        <p:txBody>
          <a:bodyPr wrap="square">
            <a:spAutoFit/>
          </a:bodyPr>
          <a:lstStyle/>
          <a:p>
            <a:fld id="{84ADEA5E-D855-46E6-A607-27446C644854}" type="slidenum">
              <a:rPr lang="en-US" sz="1000" b="0" dirty="0">
                <a:solidFill>
                  <a:srgbClr val="FFFFFF"/>
                </a:solidFill>
                <a:latin typeface="Arial"/>
                <a:cs typeface="ＭＳ Ｐゴシック"/>
              </a:rPr>
              <a:pPr/>
              <a:t>‹#›</a:t>
            </a:fld>
            <a:endParaRPr lang="en-US" sz="1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4:3 Arup TenImages Value Statement">
    <p:spTree>
      <p:nvGrpSpPr>
        <p:cNvPr id="1" name=""/>
        <p:cNvGrpSpPr/>
        <p:nvPr/>
      </p:nvGrpSpPr>
      <p:grpSpPr>
        <a:xfrm>
          <a:off x="0" y="0"/>
          <a:ext cx="0" cy="0"/>
          <a:chOff x="0" y="0"/>
          <a:chExt cx="0" cy="0"/>
        </a:xfrm>
      </p:grpSpPr>
      <p:sp>
        <p:nvSpPr>
          <p:cNvPr id="14" name="Rectangle 13"/>
          <p:cNvSpPr/>
          <p:nvPr/>
        </p:nvSpPr>
        <p:spPr>
          <a:xfrm>
            <a:off x="5943600" y="2185200"/>
            <a:ext cx="2743200" cy="372493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5" name="Picture Placeholder 7"/>
          <p:cNvSpPr>
            <a:spLocks noGrp="1" noChangeAspect="1"/>
          </p:cNvSpPr>
          <p:nvPr>
            <p:ph type="pic" sz="quarter" idx="27" hasCustomPrompt="1"/>
          </p:nvPr>
        </p:nvSpPr>
        <p:spPr>
          <a:xfrm>
            <a:off x="5942134" y="324000"/>
            <a:ext cx="2743200" cy="1843200"/>
          </a:xfrm>
          <a:prstGeom prst="rect">
            <a:avLst/>
          </a:prstGeom>
        </p:spPr>
        <p:txBody>
          <a:bodyPr lIns="0" tIns="0" r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36" name="Picture Placeholder 7"/>
          <p:cNvSpPr>
            <a:spLocks noGrp="1" noChangeAspect="1"/>
          </p:cNvSpPr>
          <p:nvPr>
            <p:ph type="pic" sz="quarter" idx="20" hasCustomPrompt="1"/>
          </p:nvPr>
        </p:nvSpPr>
        <p:spPr>
          <a:xfrm>
            <a:off x="3180843" y="324000"/>
            <a:ext cx="2743200" cy="1843200"/>
          </a:xfrm>
          <a:prstGeom prst="rect">
            <a:avLst/>
          </a:prstGeom>
        </p:spPr>
        <p:txBody>
          <a:bodyPr lIns="0" tIns="0" r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38" name="Picture Placeholder 7"/>
          <p:cNvSpPr>
            <a:spLocks noGrp="1" noChangeAspect="1"/>
          </p:cNvSpPr>
          <p:nvPr>
            <p:ph type="pic" sz="quarter" idx="22" hasCustomPrompt="1"/>
          </p:nvPr>
        </p:nvSpPr>
        <p:spPr>
          <a:xfrm>
            <a:off x="3179611" y="4046400"/>
            <a:ext cx="2743200" cy="1843200"/>
          </a:xfrm>
          <a:prstGeom prst="rect">
            <a:avLst/>
          </a:prstGeom>
        </p:spPr>
        <p:txBody>
          <a:bodyPr lIns="0" tIns="0" r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40" name="Picture Placeholder 7"/>
          <p:cNvSpPr>
            <a:spLocks noGrp="1" noChangeAspect="1"/>
          </p:cNvSpPr>
          <p:nvPr>
            <p:ph type="pic" sz="quarter" idx="11" hasCustomPrompt="1"/>
          </p:nvPr>
        </p:nvSpPr>
        <p:spPr>
          <a:xfrm>
            <a:off x="404993" y="324000"/>
            <a:ext cx="2743200" cy="1843200"/>
          </a:xfrm>
          <a:prstGeom prst="rect">
            <a:avLst/>
          </a:prstGeom>
        </p:spPr>
        <p:txBody>
          <a:bodyPr lIns="0" tIns="0" rIns="0" b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41" name="Picture Placeholder 7"/>
          <p:cNvSpPr>
            <a:spLocks noGrp="1" noChangeAspect="1"/>
          </p:cNvSpPr>
          <p:nvPr>
            <p:ph type="pic" sz="quarter" idx="25" hasCustomPrompt="1"/>
          </p:nvPr>
        </p:nvSpPr>
        <p:spPr>
          <a:xfrm>
            <a:off x="396000" y="4046400"/>
            <a:ext cx="2743200" cy="1843200"/>
          </a:xfrm>
          <a:prstGeom prst="rect">
            <a:avLst/>
          </a:prstGeom>
        </p:spPr>
        <p:txBody>
          <a:bodyPr lIns="0" tIns="0" r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43" name="Picture Placeholder 7"/>
          <p:cNvSpPr>
            <a:spLocks noGrp="1" noChangeAspect="1"/>
          </p:cNvSpPr>
          <p:nvPr>
            <p:ph type="pic" sz="quarter" idx="28" hasCustomPrompt="1"/>
          </p:nvPr>
        </p:nvSpPr>
        <p:spPr>
          <a:xfrm>
            <a:off x="404755" y="2185200"/>
            <a:ext cx="2743200" cy="1843200"/>
          </a:xfrm>
          <a:prstGeom prst="rect">
            <a:avLst/>
          </a:prstGeom>
        </p:spPr>
        <p:txBody>
          <a:bodyPr lIns="0" tIns="0" r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49" name="Picture Placeholder 7"/>
          <p:cNvSpPr>
            <a:spLocks noGrp="1" noChangeAspect="1"/>
          </p:cNvSpPr>
          <p:nvPr>
            <p:ph type="pic" sz="quarter" idx="31" hasCustomPrompt="1"/>
          </p:nvPr>
        </p:nvSpPr>
        <p:spPr>
          <a:xfrm>
            <a:off x="3180843" y="2185200"/>
            <a:ext cx="2743200" cy="1843200"/>
          </a:xfrm>
          <a:prstGeom prst="rect">
            <a:avLst/>
          </a:prstGeom>
        </p:spPr>
        <p:txBody>
          <a:bodyPr lIns="0" tIns="0" r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16" name="Text Placeholder 3"/>
          <p:cNvSpPr>
            <a:spLocks noGrp="1"/>
          </p:cNvSpPr>
          <p:nvPr>
            <p:ph type="body" sz="quarter" idx="33" hasCustomPrompt="1"/>
          </p:nvPr>
        </p:nvSpPr>
        <p:spPr>
          <a:xfrm>
            <a:off x="5943600" y="2185200"/>
            <a:ext cx="2743200" cy="3724444"/>
          </a:xfrm>
          <a:prstGeom prst="rect">
            <a:avLst/>
          </a:prstGeom>
        </p:spPr>
        <p:txBody>
          <a:bodyPr vert="horz" lIns="180000" tIns="180000" rIns="180000" bIns="180000">
            <a:noAutofit/>
          </a:bodyPr>
          <a:lstStyle>
            <a:lvl1pPr marL="0" marR="0" indent="0" algn="l" defTabSz="1197317" rtl="0" eaLnBrk="1" fontAlgn="auto" latinLnBrk="0" hangingPunct="1">
              <a:lnSpc>
                <a:spcPts val="2000"/>
              </a:lnSpc>
              <a:spcBef>
                <a:spcPts val="0"/>
              </a:spcBef>
              <a:spcAft>
                <a:spcPts val="0"/>
              </a:spcAft>
              <a:buClrTx/>
              <a:buSzTx/>
              <a:buFont typeface="Arial" pitchFamily="34" charset="0"/>
              <a:buNone/>
              <a:tabLst/>
              <a:defRPr sz="1800" b="0" i="0" baseline="0">
                <a:solidFill>
                  <a:schemeClr val="tx1"/>
                </a:solidFill>
                <a:latin typeface="Times New Roman"/>
                <a:cs typeface="Times New Roman"/>
              </a:defRPr>
            </a:lvl1pPr>
          </a:lstStyle>
          <a:p>
            <a:r>
              <a:rPr lang="en-US" sz="2400" baseline="0" dirty="0"/>
              <a:t>You may enter a short value statement here. You may highlight a specific point in white as appropriate. Max approx 20-25 words.</a:t>
            </a:r>
            <a:endParaRPr lang="en-US" sz="2133" baseline="0" dirty="0"/>
          </a:p>
        </p:txBody>
      </p:sp>
      <p:sp>
        <p:nvSpPr>
          <p:cNvPr id="19" name="Text Placeholder 3"/>
          <p:cNvSpPr>
            <a:spLocks noGrp="1"/>
          </p:cNvSpPr>
          <p:nvPr>
            <p:ph type="body" sz="quarter" idx="34" hasCustomPrompt="1"/>
          </p:nvPr>
        </p:nvSpPr>
        <p:spPr>
          <a:xfrm>
            <a:off x="396000" y="6258000"/>
            <a:ext cx="6768000" cy="600000"/>
          </a:xfrm>
          <a:prstGeom prst="rect">
            <a:avLst/>
          </a:prstGeom>
        </p:spPr>
        <p:txBody>
          <a:bodyPr vert="horz" wrap="square" lIns="0" tIns="93600" rIns="0" bIns="0" anchor="ctr">
            <a:noAutofit/>
          </a:bodyPr>
          <a:lstStyle>
            <a:lvl1pPr marL="0" marR="0" indent="0" algn="l" defTabSz="1197317" rtl="0" eaLnBrk="1" fontAlgn="auto" latinLnBrk="0" hangingPunct="1">
              <a:lnSpc>
                <a:spcPts val="1800"/>
              </a:lnSpc>
              <a:spcBef>
                <a:spcPts val="0"/>
              </a:spcBef>
              <a:spcAft>
                <a:spcPts val="0"/>
              </a:spcAft>
              <a:buClrTx/>
              <a:buSzTx/>
              <a:buFont typeface="Arial" pitchFamily="34" charset="0"/>
              <a:buNone/>
              <a:tabLst/>
              <a:defRPr sz="1600" b="0" i="0" baseline="0">
                <a:solidFill>
                  <a:schemeClr val="bg1"/>
                </a:solidFill>
                <a:latin typeface="Times New Roman" panose="02020603050405020304" pitchFamily="18" charset="0"/>
                <a:cs typeface="Times New Roman"/>
              </a:defRPr>
            </a:lvl1pPr>
          </a:lstStyle>
          <a:p>
            <a:r>
              <a:rPr lang="en-US" sz="2133" baseline="0" dirty="0"/>
              <a:t>Footer title</a:t>
            </a:r>
            <a:endParaRPr lang="en-US" sz="2400" baseline="0" dirty="0"/>
          </a:p>
        </p:txBody>
      </p:sp>
      <p:sp>
        <p:nvSpPr>
          <p:cNvPr id="13" name="Rectangle 12"/>
          <p:cNvSpPr/>
          <p:nvPr/>
        </p:nvSpPr>
        <p:spPr>
          <a:xfrm>
            <a:off x="0" y="6456923"/>
            <a:ext cx="396000" cy="246221"/>
          </a:xfrm>
          <a:prstGeom prst="rect">
            <a:avLst/>
          </a:prstGeom>
        </p:spPr>
        <p:txBody>
          <a:bodyPr wrap="square">
            <a:spAutoFit/>
          </a:bodyPr>
          <a:lstStyle/>
          <a:p>
            <a:fld id="{84ADEA5E-D855-46E6-A607-27446C644854}" type="slidenum">
              <a:rPr lang="en-US" sz="1000" b="0" dirty="0">
                <a:solidFill>
                  <a:srgbClr val="FFFFFF"/>
                </a:solidFill>
                <a:latin typeface="Arial"/>
                <a:cs typeface="ＭＳ Ｐゴシック"/>
              </a:rPr>
              <a:pPr/>
              <a:t>‹#›</a:t>
            </a:fld>
            <a:endParaRPr lang="en-US" sz="1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4:3 Arup Eleven Images Value Statement">
    <p:spTree>
      <p:nvGrpSpPr>
        <p:cNvPr id="1" name=""/>
        <p:cNvGrpSpPr/>
        <p:nvPr/>
      </p:nvGrpSpPr>
      <p:grpSpPr>
        <a:xfrm>
          <a:off x="0" y="0"/>
          <a:ext cx="0" cy="0"/>
          <a:chOff x="0" y="0"/>
          <a:chExt cx="0" cy="0"/>
        </a:xfrm>
      </p:grpSpPr>
      <p:sp>
        <p:nvSpPr>
          <p:cNvPr id="14" name="Rectangle 13"/>
          <p:cNvSpPr/>
          <p:nvPr/>
        </p:nvSpPr>
        <p:spPr>
          <a:xfrm>
            <a:off x="5947200" y="2185200"/>
            <a:ext cx="2743200" cy="1843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5" name="Picture Placeholder 7"/>
          <p:cNvSpPr>
            <a:spLocks noGrp="1" noChangeAspect="1"/>
          </p:cNvSpPr>
          <p:nvPr>
            <p:ph type="pic" sz="quarter" idx="27" hasCustomPrompt="1"/>
          </p:nvPr>
        </p:nvSpPr>
        <p:spPr>
          <a:xfrm>
            <a:off x="5945643" y="324000"/>
            <a:ext cx="2743200" cy="1843200"/>
          </a:xfrm>
          <a:prstGeom prst="rect">
            <a:avLst/>
          </a:prstGeom>
        </p:spPr>
        <p:txBody>
          <a:bodyPr lIns="0" tIns="0" rIns="0" b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36" name="Picture Placeholder 7"/>
          <p:cNvSpPr>
            <a:spLocks noGrp="1" noChangeAspect="1"/>
          </p:cNvSpPr>
          <p:nvPr>
            <p:ph type="pic" sz="quarter" idx="20" hasCustomPrompt="1"/>
          </p:nvPr>
        </p:nvSpPr>
        <p:spPr>
          <a:xfrm>
            <a:off x="3178039" y="324000"/>
            <a:ext cx="2743200" cy="1843200"/>
          </a:xfrm>
          <a:prstGeom prst="rect">
            <a:avLst/>
          </a:prstGeom>
        </p:spPr>
        <p:txBody>
          <a:bodyPr lIns="0" tIns="0" rIns="0" b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38" name="Picture Placeholder 7"/>
          <p:cNvSpPr>
            <a:spLocks noGrp="1" noChangeAspect="1"/>
          </p:cNvSpPr>
          <p:nvPr>
            <p:ph type="pic" sz="quarter" idx="22" hasCustomPrompt="1"/>
          </p:nvPr>
        </p:nvSpPr>
        <p:spPr>
          <a:xfrm>
            <a:off x="3178039" y="4046400"/>
            <a:ext cx="2743200" cy="1843200"/>
          </a:xfrm>
          <a:prstGeom prst="rect">
            <a:avLst/>
          </a:prstGeom>
        </p:spPr>
        <p:txBody>
          <a:bodyPr lIns="0" tIns="0" rIns="0" b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40" name="Picture Placeholder 7"/>
          <p:cNvSpPr>
            <a:spLocks noGrp="1" noChangeAspect="1"/>
          </p:cNvSpPr>
          <p:nvPr>
            <p:ph type="pic" sz="quarter" idx="11" hasCustomPrompt="1"/>
          </p:nvPr>
        </p:nvSpPr>
        <p:spPr>
          <a:xfrm>
            <a:off x="410270" y="324000"/>
            <a:ext cx="2743200" cy="1843200"/>
          </a:xfrm>
          <a:prstGeom prst="rect">
            <a:avLst/>
          </a:prstGeom>
        </p:spPr>
        <p:txBody>
          <a:bodyPr lIns="0" tIns="0" rIns="0" bIns="0" anchor="t">
            <a:noAutofit/>
          </a:bodyPr>
          <a:lstStyle>
            <a:lvl1pPr marL="0" marR="0" indent="0" algn="l" defTabSz="1197317" rtl="0" eaLnBrk="1" fontAlgn="auto" latinLnBrk="0" hangingPunct="1">
              <a:lnSpc>
                <a:spcPts val="1467"/>
              </a:lnSpc>
              <a:spcBef>
                <a:spcPts val="0"/>
              </a:spcBef>
              <a:spcAft>
                <a:spcPts val="0"/>
              </a:spcAft>
              <a:buClrTx/>
              <a:buSzTx/>
              <a:buFont typeface="Arial" pitchFamily="34" charset="0"/>
              <a:buNone/>
              <a:tabLst/>
              <a:defRPr sz="1200" baseline="0">
                <a:solidFill>
                  <a:schemeClr val="bg1">
                    <a:lumMod val="65000"/>
                  </a:schemeClr>
                </a:solidFill>
                <a:latin typeface="Times New Roman"/>
                <a:cs typeface="Times New Roman"/>
              </a:defRPr>
            </a:lvl1pPr>
          </a:lstStyle>
          <a:p>
            <a:endParaRPr lang="en-US" dirty="0"/>
          </a:p>
        </p:txBody>
      </p:sp>
      <p:sp>
        <p:nvSpPr>
          <p:cNvPr id="41" name="Picture Placeholder 7"/>
          <p:cNvSpPr>
            <a:spLocks noGrp="1" noChangeAspect="1"/>
          </p:cNvSpPr>
          <p:nvPr>
            <p:ph type="pic" sz="quarter" idx="25" hasCustomPrompt="1"/>
          </p:nvPr>
        </p:nvSpPr>
        <p:spPr>
          <a:xfrm>
            <a:off x="410270" y="4046400"/>
            <a:ext cx="2743200" cy="1843200"/>
          </a:xfrm>
          <a:prstGeom prst="rect">
            <a:avLst/>
          </a:prstGeom>
        </p:spPr>
        <p:txBody>
          <a:bodyPr lIns="0" tIns="0" rIns="0" b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43" name="Picture Placeholder 7"/>
          <p:cNvSpPr>
            <a:spLocks noGrp="1" noChangeAspect="1"/>
          </p:cNvSpPr>
          <p:nvPr>
            <p:ph type="pic" sz="quarter" idx="28" hasCustomPrompt="1"/>
          </p:nvPr>
        </p:nvSpPr>
        <p:spPr>
          <a:xfrm>
            <a:off x="410270" y="2185200"/>
            <a:ext cx="2743200" cy="1843200"/>
          </a:xfrm>
          <a:prstGeom prst="rect">
            <a:avLst/>
          </a:prstGeom>
        </p:spPr>
        <p:txBody>
          <a:bodyPr lIns="0" tIns="0" rIns="0" b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47" name="Picture Placeholder 7"/>
          <p:cNvSpPr>
            <a:spLocks noGrp="1" noChangeAspect="1"/>
          </p:cNvSpPr>
          <p:nvPr>
            <p:ph type="pic" sz="quarter" idx="30" hasCustomPrompt="1"/>
          </p:nvPr>
        </p:nvSpPr>
        <p:spPr>
          <a:xfrm>
            <a:off x="5947200" y="4046400"/>
            <a:ext cx="2743200" cy="1843200"/>
          </a:xfrm>
          <a:prstGeom prst="rect">
            <a:avLst/>
          </a:prstGeom>
        </p:spPr>
        <p:txBody>
          <a:bodyPr lIns="0" tIns="0" rIns="0" b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49" name="Picture Placeholder 7"/>
          <p:cNvSpPr>
            <a:spLocks noGrp="1" noChangeAspect="1"/>
          </p:cNvSpPr>
          <p:nvPr>
            <p:ph type="pic" sz="quarter" idx="31" hasCustomPrompt="1"/>
          </p:nvPr>
        </p:nvSpPr>
        <p:spPr>
          <a:xfrm>
            <a:off x="3178039" y="2185200"/>
            <a:ext cx="2743200" cy="1843200"/>
          </a:xfrm>
          <a:prstGeom prst="rect">
            <a:avLst/>
          </a:prstGeom>
        </p:spPr>
        <p:txBody>
          <a:bodyPr lIns="0" tIns="0" rIns="0" b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16" name="Text Placeholder 3"/>
          <p:cNvSpPr>
            <a:spLocks noGrp="1"/>
          </p:cNvSpPr>
          <p:nvPr>
            <p:ph type="body" sz="quarter" idx="33" hasCustomPrompt="1"/>
          </p:nvPr>
        </p:nvSpPr>
        <p:spPr>
          <a:xfrm>
            <a:off x="5909739" y="2185200"/>
            <a:ext cx="2743200" cy="1844500"/>
          </a:xfrm>
          <a:prstGeom prst="rect">
            <a:avLst/>
          </a:prstGeom>
        </p:spPr>
        <p:txBody>
          <a:bodyPr vert="horz" lIns="180000" tIns="180000" rIns="180000" bIns="180000">
            <a:noAutofit/>
          </a:bodyPr>
          <a:lstStyle>
            <a:lvl1pPr marL="0" marR="0" indent="0" algn="l" defTabSz="1197317" rtl="0" eaLnBrk="1" fontAlgn="auto" latinLnBrk="0" hangingPunct="1">
              <a:lnSpc>
                <a:spcPts val="2000"/>
              </a:lnSpc>
              <a:spcBef>
                <a:spcPts val="0"/>
              </a:spcBef>
              <a:spcAft>
                <a:spcPts val="0"/>
              </a:spcAft>
              <a:buClrTx/>
              <a:buSzTx/>
              <a:buFont typeface="Arial" pitchFamily="34" charset="0"/>
              <a:buNone/>
              <a:tabLst/>
              <a:defRPr sz="1800" b="0" i="0" baseline="0">
                <a:solidFill>
                  <a:schemeClr val="tx1"/>
                </a:solidFill>
                <a:latin typeface="Times New Roman"/>
                <a:cs typeface="Times New Roman"/>
              </a:defRPr>
            </a:lvl1pPr>
          </a:lstStyle>
          <a:p>
            <a:r>
              <a:rPr lang="en-US" sz="2400" baseline="0" dirty="0"/>
              <a:t>Enter a short value statement here. Highlight a specific point in white. Max approx 10 -15 words.</a:t>
            </a:r>
          </a:p>
        </p:txBody>
      </p:sp>
      <p:sp>
        <p:nvSpPr>
          <p:cNvPr id="17" name="Text Placeholder 3"/>
          <p:cNvSpPr>
            <a:spLocks noGrp="1"/>
          </p:cNvSpPr>
          <p:nvPr>
            <p:ph type="body" sz="quarter" idx="34" hasCustomPrompt="1"/>
          </p:nvPr>
        </p:nvSpPr>
        <p:spPr>
          <a:xfrm>
            <a:off x="396000" y="6258000"/>
            <a:ext cx="6768000" cy="600000"/>
          </a:xfrm>
          <a:prstGeom prst="rect">
            <a:avLst/>
          </a:prstGeom>
        </p:spPr>
        <p:txBody>
          <a:bodyPr vert="horz" wrap="square" lIns="0" tIns="93600" rIns="0" bIns="0" anchor="ctr">
            <a:noAutofit/>
          </a:bodyPr>
          <a:lstStyle>
            <a:lvl1pPr marL="0" marR="0" indent="0" algn="l" defTabSz="1197317" rtl="0" eaLnBrk="1" fontAlgn="auto" latinLnBrk="0" hangingPunct="1">
              <a:lnSpc>
                <a:spcPts val="1800"/>
              </a:lnSpc>
              <a:spcBef>
                <a:spcPts val="0"/>
              </a:spcBef>
              <a:spcAft>
                <a:spcPts val="0"/>
              </a:spcAft>
              <a:buClrTx/>
              <a:buSzTx/>
              <a:buFont typeface="Arial" pitchFamily="34" charset="0"/>
              <a:buNone/>
              <a:tabLst/>
              <a:defRPr sz="1600" b="0" i="0" baseline="0">
                <a:solidFill>
                  <a:schemeClr val="bg1"/>
                </a:solidFill>
                <a:latin typeface="Times New Roman" panose="02020603050405020304" pitchFamily="18" charset="0"/>
                <a:cs typeface="Times New Roman"/>
              </a:defRPr>
            </a:lvl1pPr>
          </a:lstStyle>
          <a:p>
            <a:r>
              <a:rPr lang="en-US" sz="2133" baseline="0" dirty="0"/>
              <a:t>Footer title</a:t>
            </a:r>
            <a:endParaRPr lang="en-US" sz="2400" baseline="0" dirty="0"/>
          </a:p>
        </p:txBody>
      </p:sp>
      <p:sp>
        <p:nvSpPr>
          <p:cNvPr id="18" name="Rectangle 17"/>
          <p:cNvSpPr/>
          <p:nvPr/>
        </p:nvSpPr>
        <p:spPr>
          <a:xfrm>
            <a:off x="0" y="6456923"/>
            <a:ext cx="396000" cy="246221"/>
          </a:xfrm>
          <a:prstGeom prst="rect">
            <a:avLst/>
          </a:prstGeom>
        </p:spPr>
        <p:txBody>
          <a:bodyPr wrap="square">
            <a:spAutoFit/>
          </a:bodyPr>
          <a:lstStyle/>
          <a:p>
            <a:fld id="{84ADEA5E-D855-46E6-A607-27446C644854}" type="slidenum">
              <a:rPr lang="en-US" sz="1000" b="0" dirty="0">
                <a:solidFill>
                  <a:srgbClr val="FFFFFF"/>
                </a:solidFill>
                <a:latin typeface="Arial"/>
                <a:cs typeface="ＭＳ Ｐゴシック"/>
              </a:rPr>
              <a:pPr/>
              <a:t>‹#›</a:t>
            </a:fld>
            <a:endParaRPr lang="en-US" sz="1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4:3 Arup Twelve Images">
    <p:spTree>
      <p:nvGrpSpPr>
        <p:cNvPr id="1" name=""/>
        <p:cNvGrpSpPr/>
        <p:nvPr/>
      </p:nvGrpSpPr>
      <p:grpSpPr>
        <a:xfrm>
          <a:off x="0" y="0"/>
          <a:ext cx="0" cy="0"/>
          <a:chOff x="0" y="0"/>
          <a:chExt cx="0" cy="0"/>
        </a:xfrm>
      </p:grpSpPr>
      <p:sp>
        <p:nvSpPr>
          <p:cNvPr id="35" name="Picture Placeholder 7"/>
          <p:cNvSpPr>
            <a:spLocks noGrp="1" noChangeAspect="1"/>
          </p:cNvSpPr>
          <p:nvPr>
            <p:ph type="pic" sz="quarter" idx="27" hasCustomPrompt="1"/>
          </p:nvPr>
        </p:nvSpPr>
        <p:spPr>
          <a:xfrm>
            <a:off x="5924337" y="324000"/>
            <a:ext cx="2743200" cy="1843200"/>
          </a:xfrm>
          <a:prstGeom prst="rect">
            <a:avLst/>
          </a:prstGeom>
        </p:spPr>
        <p:txBody>
          <a:bodyPr wrap="square" lIns="0" tIns="0" rIns="0" bIns="0" anchor="t">
            <a:noAutofit/>
          </a:bodyPr>
          <a:lstStyle>
            <a:lvl1pPr marL="0" indent="0" algn="l">
              <a:lnSpc>
                <a:spcPts val="1467"/>
              </a:lnSpc>
              <a:spcBef>
                <a:spcPts val="0"/>
              </a:spcBef>
              <a:buNone/>
              <a:defRPr sz="1200" baseline="0">
                <a:solidFill>
                  <a:schemeClr val="bg1">
                    <a:lumMod val="65000"/>
                  </a:schemeClr>
                </a:solidFill>
              </a:defRPr>
            </a:lvl1pPr>
          </a:lstStyle>
          <a:p>
            <a:endParaRPr lang="en-US" dirty="0"/>
          </a:p>
        </p:txBody>
      </p:sp>
      <p:sp>
        <p:nvSpPr>
          <p:cNvPr id="36" name="Picture Placeholder 7"/>
          <p:cNvSpPr>
            <a:spLocks noGrp="1" noChangeAspect="1"/>
          </p:cNvSpPr>
          <p:nvPr>
            <p:ph type="pic" sz="quarter" idx="20" hasCustomPrompt="1"/>
          </p:nvPr>
        </p:nvSpPr>
        <p:spPr>
          <a:xfrm>
            <a:off x="3158450" y="324000"/>
            <a:ext cx="2743200" cy="1843200"/>
          </a:xfrm>
          <a:prstGeom prst="rect">
            <a:avLst/>
          </a:prstGeom>
        </p:spPr>
        <p:txBody>
          <a:bodyPr wrap="square" lIns="0" tIns="0" rIns="0" b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37" name="Picture Placeholder 7"/>
          <p:cNvSpPr>
            <a:spLocks noGrp="1" noChangeAspect="1"/>
          </p:cNvSpPr>
          <p:nvPr>
            <p:ph type="pic" sz="quarter" idx="26" hasCustomPrompt="1"/>
          </p:nvPr>
        </p:nvSpPr>
        <p:spPr>
          <a:xfrm>
            <a:off x="5924337" y="2185343"/>
            <a:ext cx="2743200" cy="1843200"/>
          </a:xfrm>
          <a:prstGeom prst="rect">
            <a:avLst/>
          </a:prstGeom>
        </p:spPr>
        <p:txBody>
          <a:bodyPr wrap="square" lIns="0" tIns="0" rIns="0" b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38" name="Picture Placeholder 7"/>
          <p:cNvSpPr>
            <a:spLocks noGrp="1" noChangeAspect="1"/>
          </p:cNvSpPr>
          <p:nvPr>
            <p:ph type="pic" sz="quarter" idx="22" hasCustomPrompt="1"/>
          </p:nvPr>
        </p:nvSpPr>
        <p:spPr>
          <a:xfrm>
            <a:off x="3158450" y="4046400"/>
            <a:ext cx="2743200" cy="1843200"/>
          </a:xfrm>
          <a:prstGeom prst="rect">
            <a:avLst/>
          </a:prstGeom>
        </p:spPr>
        <p:txBody>
          <a:bodyPr wrap="square" lIns="0" tIns="0" rIns="0" b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40" name="Picture Placeholder 7"/>
          <p:cNvSpPr>
            <a:spLocks noGrp="1" noChangeAspect="1"/>
          </p:cNvSpPr>
          <p:nvPr>
            <p:ph type="pic" sz="quarter" idx="11" hasCustomPrompt="1"/>
          </p:nvPr>
        </p:nvSpPr>
        <p:spPr>
          <a:xfrm>
            <a:off x="396000" y="324000"/>
            <a:ext cx="2743200" cy="1843200"/>
          </a:xfrm>
          <a:prstGeom prst="rect">
            <a:avLst/>
          </a:prstGeom>
        </p:spPr>
        <p:txBody>
          <a:bodyPr wrap="square" lIns="0" tIns="0" rIns="0" b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41" name="Picture Placeholder 7"/>
          <p:cNvSpPr>
            <a:spLocks noGrp="1" noChangeAspect="1"/>
          </p:cNvSpPr>
          <p:nvPr>
            <p:ph type="pic" sz="quarter" idx="25" hasCustomPrompt="1"/>
          </p:nvPr>
        </p:nvSpPr>
        <p:spPr>
          <a:xfrm>
            <a:off x="396000" y="4046400"/>
            <a:ext cx="2743200" cy="1843200"/>
          </a:xfrm>
          <a:prstGeom prst="rect">
            <a:avLst/>
          </a:prstGeom>
        </p:spPr>
        <p:txBody>
          <a:bodyPr wrap="square" lIns="0" tIns="0" rIns="0" b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43" name="Picture Placeholder 7"/>
          <p:cNvSpPr>
            <a:spLocks noGrp="1" noChangeAspect="1"/>
          </p:cNvSpPr>
          <p:nvPr>
            <p:ph type="pic" sz="quarter" idx="28" hasCustomPrompt="1"/>
          </p:nvPr>
        </p:nvSpPr>
        <p:spPr>
          <a:xfrm>
            <a:off x="396000" y="2185343"/>
            <a:ext cx="2743200" cy="1843200"/>
          </a:xfrm>
          <a:prstGeom prst="rect">
            <a:avLst/>
          </a:prstGeom>
        </p:spPr>
        <p:txBody>
          <a:bodyPr wrap="square" lIns="0" tIns="0" rIns="0" b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47" name="Picture Placeholder 7"/>
          <p:cNvSpPr>
            <a:spLocks noGrp="1" noChangeAspect="1"/>
          </p:cNvSpPr>
          <p:nvPr>
            <p:ph type="pic" sz="quarter" idx="30" hasCustomPrompt="1"/>
          </p:nvPr>
        </p:nvSpPr>
        <p:spPr>
          <a:xfrm>
            <a:off x="5924337" y="4046400"/>
            <a:ext cx="2743200" cy="1843200"/>
          </a:xfrm>
          <a:prstGeom prst="rect">
            <a:avLst/>
          </a:prstGeom>
        </p:spPr>
        <p:txBody>
          <a:bodyPr wrap="square" lIns="0" tIns="0" rIns="0" b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49" name="Picture Placeholder 7"/>
          <p:cNvSpPr>
            <a:spLocks noGrp="1" noChangeAspect="1"/>
          </p:cNvSpPr>
          <p:nvPr>
            <p:ph type="pic" sz="quarter" idx="31" hasCustomPrompt="1"/>
          </p:nvPr>
        </p:nvSpPr>
        <p:spPr>
          <a:xfrm>
            <a:off x="3158450" y="2184843"/>
            <a:ext cx="2743200" cy="1843200"/>
          </a:xfrm>
          <a:prstGeom prst="rect">
            <a:avLst/>
          </a:prstGeom>
        </p:spPr>
        <p:txBody>
          <a:bodyPr wrap="square" lIns="0" tIns="0" rIns="0" b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15" name="Text Placeholder 3"/>
          <p:cNvSpPr>
            <a:spLocks noGrp="1"/>
          </p:cNvSpPr>
          <p:nvPr>
            <p:ph type="body" sz="quarter" idx="34" hasCustomPrompt="1"/>
          </p:nvPr>
        </p:nvSpPr>
        <p:spPr>
          <a:xfrm>
            <a:off x="396000" y="6258000"/>
            <a:ext cx="6768000" cy="600000"/>
          </a:xfrm>
          <a:prstGeom prst="rect">
            <a:avLst/>
          </a:prstGeom>
        </p:spPr>
        <p:txBody>
          <a:bodyPr vert="horz" wrap="square" lIns="0" tIns="93600" rIns="0" bIns="0" anchor="ctr">
            <a:noAutofit/>
          </a:bodyPr>
          <a:lstStyle>
            <a:lvl1pPr marL="0" marR="0" indent="0" algn="l" defTabSz="1197317" rtl="0" eaLnBrk="1" fontAlgn="auto" latinLnBrk="0" hangingPunct="1">
              <a:lnSpc>
                <a:spcPts val="1800"/>
              </a:lnSpc>
              <a:spcBef>
                <a:spcPts val="0"/>
              </a:spcBef>
              <a:spcAft>
                <a:spcPts val="0"/>
              </a:spcAft>
              <a:buClrTx/>
              <a:buSzTx/>
              <a:buFont typeface="Arial" pitchFamily="34" charset="0"/>
              <a:buNone/>
              <a:tabLst/>
              <a:defRPr sz="1600" b="0" i="0" baseline="0">
                <a:solidFill>
                  <a:schemeClr val="bg1"/>
                </a:solidFill>
                <a:latin typeface="Times New Roman" panose="02020603050405020304" pitchFamily="18" charset="0"/>
                <a:cs typeface="Times New Roman"/>
              </a:defRPr>
            </a:lvl1pPr>
          </a:lstStyle>
          <a:p>
            <a:r>
              <a:rPr lang="en-US" sz="2133" baseline="0" dirty="0"/>
              <a:t>Footer title</a:t>
            </a:r>
            <a:endParaRPr lang="en-US" sz="2400" baseline="0" dirty="0"/>
          </a:p>
        </p:txBody>
      </p:sp>
      <p:sp>
        <p:nvSpPr>
          <p:cNvPr id="13" name="Rectangle 12"/>
          <p:cNvSpPr/>
          <p:nvPr/>
        </p:nvSpPr>
        <p:spPr>
          <a:xfrm>
            <a:off x="0" y="6456923"/>
            <a:ext cx="396000" cy="246221"/>
          </a:xfrm>
          <a:prstGeom prst="rect">
            <a:avLst/>
          </a:prstGeom>
        </p:spPr>
        <p:txBody>
          <a:bodyPr wrap="square">
            <a:spAutoFit/>
          </a:bodyPr>
          <a:lstStyle/>
          <a:p>
            <a:fld id="{84ADEA5E-D855-46E6-A607-27446C644854}" type="slidenum">
              <a:rPr lang="en-US" sz="1000" b="0" dirty="0">
                <a:solidFill>
                  <a:srgbClr val="FFFFFF"/>
                </a:solidFill>
                <a:latin typeface="Arial"/>
                <a:cs typeface="ＭＳ Ｐゴシック"/>
              </a:rPr>
              <a:pPr/>
              <a:t>‹#›</a:t>
            </a:fld>
            <a:endParaRPr lang="en-US" sz="1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4:3 Arup Main Title">
    <p:spTree>
      <p:nvGrpSpPr>
        <p:cNvPr id="1" name=""/>
        <p:cNvGrpSpPr/>
        <p:nvPr/>
      </p:nvGrpSpPr>
      <p:grpSpPr>
        <a:xfrm>
          <a:off x="0" y="0"/>
          <a:ext cx="0" cy="0"/>
          <a:chOff x="0" y="0"/>
          <a:chExt cx="0" cy="0"/>
        </a:xfrm>
      </p:grpSpPr>
      <p:sp>
        <p:nvSpPr>
          <p:cNvPr id="3" name="Title 1"/>
          <p:cNvSpPr>
            <a:spLocks noGrp="1"/>
          </p:cNvSpPr>
          <p:nvPr>
            <p:ph type="title"/>
          </p:nvPr>
        </p:nvSpPr>
        <p:spPr>
          <a:xfrm>
            <a:off x="496863" y="252000"/>
            <a:ext cx="8146633" cy="471344"/>
          </a:xfrm>
          <a:prstGeom prst="rect">
            <a:avLst/>
          </a:prstGeom>
        </p:spPr>
        <p:txBody>
          <a:bodyPr lIns="0" tIns="0" rIns="0" bIns="0">
            <a:noAutofit/>
          </a:bodyPr>
          <a:lstStyle>
            <a:lvl1pPr>
              <a:lnSpc>
                <a:spcPts val="3400"/>
              </a:lnSpc>
              <a:spcBef>
                <a:spcPts val="0"/>
              </a:spcBef>
              <a:defRPr sz="3200">
                <a:solidFill>
                  <a:schemeClr val="accent2"/>
                </a:solidFill>
                <a:latin typeface="Times New Roman"/>
                <a:cs typeface="Times New Roman"/>
              </a:defRPr>
            </a:lvl1pPr>
          </a:lstStyle>
          <a:p>
            <a:r>
              <a:rPr lang="en-US"/>
              <a:t>Click to edit Master title style</a:t>
            </a:r>
            <a:endParaRPr lang="en-US" dirty="0"/>
          </a:p>
        </p:txBody>
      </p:sp>
    </p:spTree>
    <p:extLst>
      <p:ext uri="{BB962C8B-B14F-4D97-AF65-F5344CB8AC3E}">
        <p14:creationId xmlns:p14="http://schemas.microsoft.com/office/powerpoint/2010/main" val="3268875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4:3 Arup Main Title 2">
    <p:spTree>
      <p:nvGrpSpPr>
        <p:cNvPr id="1" name=""/>
        <p:cNvGrpSpPr/>
        <p:nvPr/>
      </p:nvGrpSpPr>
      <p:grpSpPr>
        <a:xfrm>
          <a:off x="0" y="0"/>
          <a:ext cx="0" cy="0"/>
          <a:chOff x="0" y="0"/>
          <a:chExt cx="0" cy="0"/>
        </a:xfrm>
      </p:grpSpPr>
      <p:sp>
        <p:nvSpPr>
          <p:cNvPr id="6" name="Title 1"/>
          <p:cNvSpPr>
            <a:spLocks noGrp="1"/>
          </p:cNvSpPr>
          <p:nvPr>
            <p:ph type="title"/>
          </p:nvPr>
        </p:nvSpPr>
        <p:spPr>
          <a:xfrm>
            <a:off x="827781" y="1390641"/>
            <a:ext cx="7833820" cy="683948"/>
          </a:xfrm>
          <a:prstGeom prst="rect">
            <a:avLst/>
          </a:prstGeom>
        </p:spPr>
        <p:txBody>
          <a:bodyPr lIns="0" tIns="0" rIns="0" bIns="0">
            <a:noAutofit/>
          </a:bodyPr>
          <a:lstStyle>
            <a:lvl1pPr>
              <a:lnSpc>
                <a:spcPts val="5333"/>
              </a:lnSpc>
              <a:spcBef>
                <a:spcPts val="0"/>
              </a:spcBef>
              <a:defRPr sz="3800">
                <a:solidFill>
                  <a:schemeClr val="accent2"/>
                </a:solidFill>
                <a:latin typeface="Times New Roman"/>
                <a:cs typeface="Times New Roman"/>
              </a:defRPr>
            </a:lvl1pPr>
          </a:lstStyle>
          <a:p>
            <a:r>
              <a:rPr lang="en-US"/>
              <a:t>Click to edit Master title style</a:t>
            </a:r>
            <a:endParaRPr lang="en-US" dirty="0"/>
          </a:p>
        </p:txBody>
      </p:sp>
      <p:sp>
        <p:nvSpPr>
          <p:cNvPr id="10" name="Text Placeholder 2"/>
          <p:cNvSpPr>
            <a:spLocks noGrp="1"/>
          </p:cNvSpPr>
          <p:nvPr>
            <p:ph type="body" sz="quarter" idx="10" hasCustomPrompt="1"/>
          </p:nvPr>
        </p:nvSpPr>
        <p:spPr>
          <a:xfrm>
            <a:off x="829382" y="3822177"/>
            <a:ext cx="7832405" cy="346249"/>
          </a:xfrm>
          <a:prstGeom prst="rect">
            <a:avLst/>
          </a:prstGeom>
        </p:spPr>
        <p:txBody>
          <a:bodyPr vert="horz" lIns="0" tIns="0" rIns="0" bIns="0">
            <a:noAutofit/>
          </a:bodyPr>
          <a:lstStyle>
            <a:lvl1pPr marL="0" indent="0">
              <a:lnSpc>
                <a:spcPts val="2000"/>
              </a:lnSpc>
              <a:spcBef>
                <a:spcPts val="0"/>
              </a:spcBef>
              <a:buNone/>
              <a:defRPr sz="1800" baseline="0">
                <a:latin typeface="Times New Roman"/>
                <a:cs typeface="Times New Roman"/>
              </a:defRPr>
            </a:lvl1pPr>
          </a:lstStyle>
          <a:p>
            <a:r>
              <a:rPr lang="en-US" sz="2400" dirty="0">
                <a:solidFill>
                  <a:schemeClr val="tx1"/>
                </a:solidFill>
              </a:rPr>
              <a:t>Click to edit master title style</a:t>
            </a:r>
            <a:endParaRPr lang="en-US" sz="1867" dirty="0">
              <a:solidFill>
                <a:schemeClr val="tx1"/>
              </a:solidFill>
            </a:endParaRPr>
          </a:p>
        </p:txBody>
      </p:sp>
      <p:pic>
        <p:nvPicPr>
          <p:cNvPr id="5" name="Picture 4" descr="ArupLogo2010_k_OvaWord1000mm_CompoundTransparent_100kGreyscale3May2012.wmf"/>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97600" y="6444034"/>
            <a:ext cx="864000" cy="261273"/>
          </a:xfrm>
          <a:prstGeom prst="rect">
            <a:avLst/>
          </a:prstGeom>
        </p:spPr>
      </p:pic>
    </p:spTree>
    <p:extLst>
      <p:ext uri="{BB962C8B-B14F-4D97-AF65-F5344CB8AC3E}">
        <p14:creationId xmlns:p14="http://schemas.microsoft.com/office/powerpoint/2010/main" val="3880104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4:3 Arup Title Colour Divider">
    <p:bg>
      <p:bgPr>
        <a:solidFill>
          <a:schemeClr val="accent2"/>
        </a:solid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828002" y="1399349"/>
            <a:ext cx="7504033" cy="683948"/>
          </a:xfrm>
          <a:prstGeom prst="rect">
            <a:avLst/>
          </a:prstGeom>
        </p:spPr>
        <p:txBody>
          <a:bodyPr lIns="0" tIns="0" rIns="0" bIns="0">
            <a:noAutofit/>
          </a:bodyPr>
          <a:lstStyle>
            <a:lvl1pPr>
              <a:lnSpc>
                <a:spcPts val="4000"/>
              </a:lnSpc>
              <a:spcBef>
                <a:spcPts val="0"/>
              </a:spcBef>
              <a:defRPr sz="3800">
                <a:solidFill>
                  <a:schemeClr val="bg1"/>
                </a:solidFill>
                <a:latin typeface="Times New Roman"/>
                <a:cs typeface="Times New Roman"/>
              </a:defRPr>
            </a:lvl1pPr>
          </a:lstStyle>
          <a:p>
            <a:r>
              <a:rPr lang="en-US"/>
              <a:t>Click to edit Master title style</a:t>
            </a:r>
            <a:endParaRPr lang="en-US" dirty="0"/>
          </a:p>
        </p:txBody>
      </p:sp>
      <p:sp>
        <p:nvSpPr>
          <p:cNvPr id="8" name="Text Placeholder 2"/>
          <p:cNvSpPr>
            <a:spLocks noGrp="1"/>
          </p:cNvSpPr>
          <p:nvPr>
            <p:ph type="body" sz="quarter" idx="10" hasCustomPrompt="1"/>
          </p:nvPr>
        </p:nvSpPr>
        <p:spPr>
          <a:xfrm>
            <a:off x="828001" y="3830885"/>
            <a:ext cx="7502678" cy="346249"/>
          </a:xfrm>
          <a:prstGeom prst="rect">
            <a:avLst/>
          </a:prstGeom>
        </p:spPr>
        <p:txBody>
          <a:bodyPr vert="horz" lIns="0" tIns="0" rIns="0" bIns="0">
            <a:noAutofit/>
          </a:bodyPr>
          <a:lstStyle>
            <a:lvl1pPr marL="0" indent="0">
              <a:lnSpc>
                <a:spcPts val="2000"/>
              </a:lnSpc>
              <a:spcBef>
                <a:spcPts val="0"/>
              </a:spcBef>
              <a:buNone/>
              <a:defRPr sz="1800" baseline="0">
                <a:solidFill>
                  <a:schemeClr val="bg1"/>
                </a:solidFill>
                <a:latin typeface="Times New Roman"/>
                <a:cs typeface="Times New Roman"/>
              </a:defRPr>
            </a:lvl1pPr>
          </a:lstStyle>
          <a:p>
            <a:r>
              <a:rPr lang="en-US" sz="2400" dirty="0">
                <a:solidFill>
                  <a:schemeClr val="bg1"/>
                </a:solidFill>
              </a:rPr>
              <a:t>Click to edit master title style</a:t>
            </a:r>
            <a:endParaRPr lang="en-US" sz="1867" dirty="0">
              <a:solidFill>
                <a:schemeClr val="tx1"/>
              </a:solidFill>
            </a:endParaRPr>
          </a:p>
        </p:txBody>
      </p:sp>
    </p:spTree>
    <p:extLst>
      <p:ext uri="{BB962C8B-B14F-4D97-AF65-F5344CB8AC3E}">
        <p14:creationId xmlns:p14="http://schemas.microsoft.com/office/powerpoint/2010/main" val="628710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4:3 Arup Text Divider">
    <p:bg>
      <p:bgPr>
        <a:solidFill>
          <a:schemeClr val="accent2"/>
        </a:soli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409982" y="328936"/>
            <a:ext cx="8305200" cy="5600226"/>
          </a:xfrm>
          <a:prstGeom prst="rect">
            <a:avLst/>
          </a:prstGeom>
        </p:spPr>
        <p:txBody>
          <a:bodyPr lIns="0" tIns="0" rIns="0" bIns="0">
            <a:noAutofit/>
          </a:bodyPr>
          <a:lstStyle>
            <a:lvl1pPr>
              <a:lnSpc>
                <a:spcPts val="4500"/>
              </a:lnSpc>
              <a:spcBef>
                <a:spcPts val="0"/>
              </a:spcBef>
              <a:defRPr sz="4300" baseline="0">
                <a:solidFill>
                  <a:schemeClr val="tx1"/>
                </a:solidFill>
                <a:latin typeface="Times New Roman"/>
                <a:cs typeface="Times New Roman"/>
              </a:defRPr>
            </a:lvl1pPr>
          </a:lstStyle>
          <a:p>
            <a:r>
              <a:rPr lang="en-US" dirty="0"/>
              <a:t>Insert a value statement here. You may pick out specific points within your value statement by highlighting the specific point with white text where appropriate. 40 words maximum word count, nis
              lsed
              facilisis
              present iusto
              augue
              vero
              nisl
              sed
              facilisis.</a:t>
            </a:r>
          </a:p>
        </p:txBody>
      </p:sp>
    </p:spTree>
    <p:extLst>
      <p:ext uri="{BB962C8B-B14F-4D97-AF65-F5344CB8AC3E}">
        <p14:creationId xmlns:p14="http://schemas.microsoft.com/office/powerpoint/2010/main" val="1605650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4:3 Arup Bullet">
    <p:spTree>
      <p:nvGrpSpPr>
        <p:cNvPr id="1" name=""/>
        <p:cNvGrpSpPr/>
        <p:nvPr/>
      </p:nvGrpSpPr>
      <p:grpSpPr>
        <a:xfrm>
          <a:off x="0" y="0"/>
          <a:ext cx="0" cy="0"/>
          <a:chOff x="0" y="0"/>
          <a:chExt cx="0" cy="0"/>
        </a:xfrm>
      </p:grpSpPr>
      <p:sp>
        <p:nvSpPr>
          <p:cNvPr id="6" name="Content Placeholder 5"/>
          <p:cNvSpPr>
            <a:spLocks noGrp="1"/>
          </p:cNvSpPr>
          <p:nvPr>
            <p:ph sz="quarter" idx="10"/>
          </p:nvPr>
        </p:nvSpPr>
        <p:spPr>
          <a:xfrm>
            <a:off x="397595" y="1892328"/>
            <a:ext cx="8255517" cy="4007958"/>
          </a:xfrm>
          <a:prstGeom prst="rect">
            <a:avLst/>
          </a:prstGeom>
        </p:spPr>
        <p:txBody>
          <a:bodyPr lIns="0" tIns="0" rIns="0" bIns="0">
            <a:noAutofit/>
          </a:bodyPr>
          <a:lstStyle>
            <a:lvl1pPr marL="0">
              <a:lnSpc>
                <a:spcPts val="2600"/>
              </a:lnSpc>
              <a:spcBef>
                <a:spcPts val="1200"/>
              </a:spcBef>
              <a:buClr>
                <a:schemeClr val="accent2"/>
              </a:buClr>
              <a:defRPr sz="2400">
                <a:latin typeface="Times New Roman"/>
                <a:cs typeface="Times New Roman"/>
              </a:defRPr>
            </a:lvl1pPr>
            <a:lvl2pPr marL="473937" indent="-236969">
              <a:lnSpc>
                <a:spcPts val="2600"/>
              </a:lnSpc>
              <a:spcBef>
                <a:spcPts val="288"/>
              </a:spcBef>
              <a:buClr>
                <a:schemeClr val="accent2"/>
              </a:buClr>
              <a:buFont typeface="Lucida Grande"/>
              <a:buChar char="-"/>
              <a:defRPr sz="2400">
                <a:latin typeface="Times New Roman"/>
                <a:cs typeface="Times New Roman"/>
              </a:defRPr>
            </a:lvl2pPr>
            <a:lvl3pPr marL="710906" indent="-236969">
              <a:lnSpc>
                <a:spcPts val="2200"/>
              </a:lnSpc>
              <a:buClr>
                <a:schemeClr val="accent2"/>
              </a:buClr>
              <a:buFont typeface="Lucida Grande"/>
              <a:buChar char="-"/>
              <a:defRPr sz="2200">
                <a:latin typeface="Times New Roman"/>
                <a:cs typeface="Times New Roman"/>
              </a:defRPr>
            </a:lvl3pPr>
            <a:lvl4pPr marL="721766" indent="-234945">
              <a:lnSpc>
                <a:spcPts val="2200"/>
              </a:lnSpc>
              <a:buClr>
                <a:schemeClr val="accent2"/>
              </a:buClr>
              <a:buFont typeface="Lucida Grande"/>
              <a:buChar char="-"/>
              <a:defRPr sz="2200">
                <a:latin typeface="Times New Roman"/>
                <a:cs typeface="Times New Roman"/>
              </a:defRPr>
            </a:lvl4pPr>
            <a:lvl5pPr marL="721766" indent="-234945">
              <a:lnSpc>
                <a:spcPts val="2200"/>
              </a:lnSpc>
              <a:buClr>
                <a:schemeClr val="accent2"/>
              </a:buClr>
              <a:buFont typeface="Lucida Grande"/>
              <a:buChar char="-"/>
              <a:defRPr sz="2200">
                <a:latin typeface="Times New Roman"/>
                <a:cs typeface="Times New Roman"/>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1"/>
          <p:cNvSpPr>
            <a:spLocks noGrp="1"/>
          </p:cNvSpPr>
          <p:nvPr>
            <p:ph type="title"/>
          </p:nvPr>
        </p:nvSpPr>
        <p:spPr>
          <a:xfrm>
            <a:off x="396003" y="252000"/>
            <a:ext cx="8257008" cy="581356"/>
          </a:xfrm>
          <a:prstGeom prst="rect">
            <a:avLst/>
          </a:prstGeom>
        </p:spPr>
        <p:txBody>
          <a:bodyPr lIns="0" tIns="0" rIns="0" bIns="0">
            <a:noAutofit/>
          </a:bodyPr>
          <a:lstStyle>
            <a:lvl1pPr>
              <a:lnSpc>
                <a:spcPts val="3400"/>
              </a:lnSpc>
              <a:spcBef>
                <a:spcPts val="0"/>
              </a:spcBef>
              <a:defRPr sz="3200">
                <a:solidFill>
                  <a:schemeClr val="accent2"/>
                </a:solidFill>
                <a:latin typeface="Times New Roman"/>
                <a:cs typeface="Times New Roman"/>
              </a:defRPr>
            </a:lvl1pPr>
          </a:lstStyle>
          <a:p>
            <a:r>
              <a:rPr lang="en-US"/>
              <a:t>Click to edit Master title style</a:t>
            </a:r>
            <a:endParaRPr lang="en-US" dirty="0"/>
          </a:p>
        </p:txBody>
      </p:sp>
      <p:sp>
        <p:nvSpPr>
          <p:cNvPr id="7" name="Text Placeholder 3"/>
          <p:cNvSpPr>
            <a:spLocks noGrp="1"/>
          </p:cNvSpPr>
          <p:nvPr>
            <p:ph type="body" sz="quarter" idx="33" hasCustomPrompt="1"/>
          </p:nvPr>
        </p:nvSpPr>
        <p:spPr>
          <a:xfrm>
            <a:off x="396000" y="6258000"/>
            <a:ext cx="6768000" cy="600000"/>
          </a:xfrm>
          <a:prstGeom prst="rect">
            <a:avLst/>
          </a:prstGeom>
        </p:spPr>
        <p:txBody>
          <a:bodyPr vert="horz" wrap="square" lIns="0" tIns="93600" rIns="0" bIns="0" anchor="ctr">
            <a:noAutofit/>
          </a:bodyPr>
          <a:lstStyle>
            <a:lvl1pPr marL="0" marR="0" indent="0" algn="l" defTabSz="1197317" rtl="0" eaLnBrk="1" fontAlgn="auto" latinLnBrk="0" hangingPunct="1">
              <a:lnSpc>
                <a:spcPts val="1800"/>
              </a:lnSpc>
              <a:spcBef>
                <a:spcPts val="0"/>
              </a:spcBef>
              <a:spcAft>
                <a:spcPts val="0"/>
              </a:spcAft>
              <a:buClrTx/>
              <a:buSzTx/>
              <a:buFont typeface="Arial" pitchFamily="34" charset="0"/>
              <a:buNone/>
              <a:tabLst/>
              <a:defRPr sz="1600" b="0" i="0" baseline="0">
                <a:solidFill>
                  <a:schemeClr val="bg1"/>
                </a:solidFill>
                <a:latin typeface="Times New Roman" panose="02020603050405020304" pitchFamily="18" charset="0"/>
                <a:cs typeface="Times New Roman"/>
              </a:defRPr>
            </a:lvl1pPr>
          </a:lstStyle>
          <a:p>
            <a:r>
              <a:rPr lang="en-US" sz="2133" baseline="0" dirty="0"/>
              <a:t>Footer title</a:t>
            </a:r>
            <a:endParaRPr lang="en-US" sz="2400" baseline="0" dirty="0"/>
          </a:p>
        </p:txBody>
      </p:sp>
      <p:sp>
        <p:nvSpPr>
          <p:cNvPr id="9" name="Rectangle 8"/>
          <p:cNvSpPr/>
          <p:nvPr/>
        </p:nvSpPr>
        <p:spPr>
          <a:xfrm>
            <a:off x="0" y="6456925"/>
            <a:ext cx="396000" cy="246221"/>
          </a:xfrm>
          <a:prstGeom prst="rect">
            <a:avLst/>
          </a:prstGeom>
        </p:spPr>
        <p:txBody>
          <a:bodyPr wrap="square">
            <a:spAutoFit/>
          </a:bodyPr>
          <a:lstStyle/>
          <a:p>
            <a:fld id="{84ADEA5E-D855-46E6-A607-27446C644854}" type="slidenum">
              <a:rPr lang="en-US" sz="1000" b="0" dirty="0">
                <a:solidFill>
                  <a:srgbClr val="FFFFFF"/>
                </a:solidFill>
                <a:latin typeface="Arial"/>
                <a:cs typeface="ＭＳ Ｐゴシック"/>
              </a:rPr>
              <a:pPr/>
              <a:t>‹#›</a:t>
            </a:fld>
            <a:endParaRPr lang="en-US" sz="1000" dirty="0"/>
          </a:p>
        </p:txBody>
      </p:sp>
    </p:spTree>
    <p:extLst>
      <p:ext uri="{BB962C8B-B14F-4D97-AF65-F5344CB8AC3E}">
        <p14:creationId xmlns:p14="http://schemas.microsoft.com/office/powerpoint/2010/main" val="253812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4:3 Arup Bullet+GreyIntro">
    <p:spTree>
      <p:nvGrpSpPr>
        <p:cNvPr id="1" name=""/>
        <p:cNvGrpSpPr/>
        <p:nvPr/>
      </p:nvGrpSpPr>
      <p:grpSpPr>
        <a:xfrm>
          <a:off x="0" y="0"/>
          <a:ext cx="0" cy="0"/>
          <a:chOff x="0" y="0"/>
          <a:chExt cx="0" cy="0"/>
        </a:xfrm>
      </p:grpSpPr>
      <p:sp>
        <p:nvSpPr>
          <p:cNvPr id="6" name="Content Placeholder 5"/>
          <p:cNvSpPr>
            <a:spLocks noGrp="1"/>
          </p:cNvSpPr>
          <p:nvPr>
            <p:ph sz="quarter" idx="10"/>
          </p:nvPr>
        </p:nvSpPr>
        <p:spPr>
          <a:xfrm>
            <a:off x="397596" y="1892340"/>
            <a:ext cx="8236266" cy="1814343"/>
          </a:xfrm>
          <a:prstGeom prst="rect">
            <a:avLst/>
          </a:prstGeom>
        </p:spPr>
        <p:txBody>
          <a:bodyPr wrap="square" lIns="0" tIns="0" rIns="0" bIns="0">
            <a:spAutoFit/>
          </a:bodyPr>
          <a:lstStyle>
            <a:lvl1pPr marL="0" indent="0">
              <a:buClr>
                <a:srgbClr val="F05023"/>
              </a:buClr>
              <a:buFontTx/>
              <a:buNone/>
              <a:defRPr sz="2400">
                <a:solidFill>
                  <a:srgbClr val="666666"/>
                </a:solidFill>
                <a:latin typeface="Times New Roman"/>
                <a:cs typeface="Times New Roman"/>
              </a:defRPr>
            </a:lvl1pPr>
            <a:lvl2pPr marL="237061" indent="-237061">
              <a:lnSpc>
                <a:spcPts val="2400"/>
              </a:lnSpc>
              <a:spcBef>
                <a:spcPts val="1200"/>
              </a:spcBef>
              <a:buClr>
                <a:schemeClr val="accent2"/>
              </a:buClr>
              <a:buFont typeface="Arial"/>
              <a:buChar char="•"/>
              <a:defRPr sz="2200">
                <a:latin typeface="Times New Roman"/>
                <a:cs typeface="Times New Roman"/>
              </a:defRPr>
            </a:lvl2pPr>
            <a:lvl3pPr marL="482588" indent="-245527">
              <a:lnSpc>
                <a:spcPts val="2400"/>
              </a:lnSpc>
              <a:buClr>
                <a:schemeClr val="accent2"/>
              </a:buClr>
              <a:buFont typeface="Lucida Grande"/>
              <a:buChar char="-"/>
              <a:defRPr sz="2200">
                <a:latin typeface="Times New Roman"/>
                <a:cs typeface="Times New Roman"/>
              </a:defRPr>
            </a:lvl3pPr>
            <a:lvl4pPr marL="482588" indent="-245527">
              <a:lnSpc>
                <a:spcPts val="2400"/>
              </a:lnSpc>
              <a:buClr>
                <a:srgbClr val="28AAE1"/>
              </a:buClr>
              <a:buFont typeface="Lucida Grande"/>
              <a:buChar char="-"/>
              <a:defRPr sz="2200">
                <a:latin typeface="Times New Roman"/>
                <a:cs typeface="Times New Roman"/>
              </a:defRPr>
            </a:lvl4pPr>
            <a:lvl5pPr marL="482588" indent="-245527">
              <a:lnSpc>
                <a:spcPts val="2400"/>
              </a:lnSpc>
              <a:buClr>
                <a:srgbClr val="28AAE1"/>
              </a:buClr>
              <a:buFont typeface="Lucida Grande"/>
              <a:buChar char="-"/>
              <a:defRPr sz="2200">
                <a:latin typeface="Times New Roman"/>
                <a:cs typeface="Times New Roman"/>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1"/>
          <p:cNvSpPr>
            <a:spLocks noGrp="1"/>
          </p:cNvSpPr>
          <p:nvPr>
            <p:ph type="title"/>
          </p:nvPr>
        </p:nvSpPr>
        <p:spPr>
          <a:xfrm>
            <a:off x="396003" y="252000"/>
            <a:ext cx="8237754" cy="581356"/>
          </a:xfrm>
          <a:prstGeom prst="rect">
            <a:avLst/>
          </a:prstGeom>
        </p:spPr>
        <p:txBody>
          <a:bodyPr lIns="0" tIns="0" rIns="0" bIns="0">
            <a:noAutofit/>
          </a:bodyPr>
          <a:lstStyle>
            <a:lvl1pPr>
              <a:lnSpc>
                <a:spcPts val="3400"/>
              </a:lnSpc>
              <a:spcBef>
                <a:spcPts val="0"/>
              </a:spcBef>
              <a:defRPr sz="3200">
                <a:solidFill>
                  <a:schemeClr val="accent2"/>
                </a:solidFill>
                <a:latin typeface="Times New Roman"/>
                <a:cs typeface="Times New Roman"/>
              </a:defRPr>
            </a:lvl1pPr>
          </a:lstStyle>
          <a:p>
            <a:r>
              <a:rPr lang="en-US"/>
              <a:t>Click to edit Master title style</a:t>
            </a:r>
            <a:endParaRPr lang="en-US" dirty="0"/>
          </a:p>
        </p:txBody>
      </p:sp>
      <p:sp>
        <p:nvSpPr>
          <p:cNvPr id="9" name="Slide Number Placeholder 14"/>
          <p:cNvSpPr txBox="1"/>
          <p:nvPr/>
        </p:nvSpPr>
        <p:spPr>
          <a:xfrm>
            <a:off x="0" y="6580036"/>
            <a:ext cx="287338" cy="254441"/>
          </a:xfrm>
          <a:prstGeom prst="rect">
            <a:avLst/>
          </a:prstGeom>
        </p:spPr>
        <p:txBody>
          <a:bodyPr lIns="0" tIns="0" rIns="0" bIns="192000" anchor="ctr" anchorCtr="0"/>
          <a:lstStyle>
            <a:defPPr>
              <a:defRPr lang="en-US"/>
            </a:defPPr>
            <a:lvl1pPr marL="0" algn="l" defTabSz="898010" rtl="0" eaLnBrk="1" latinLnBrk="0" hangingPunct="1">
              <a:defRPr sz="1800" kern="1200">
                <a:solidFill>
                  <a:schemeClr val="tx1"/>
                </a:solidFill>
                <a:latin typeface="+mn-lt"/>
                <a:ea typeface="+mn-ea"/>
                <a:cs typeface="+mn-cs"/>
              </a:defRPr>
            </a:lvl1pPr>
            <a:lvl2pPr marL="449005" algn="l" defTabSz="898010" rtl="0" eaLnBrk="1" latinLnBrk="0" hangingPunct="1">
              <a:defRPr sz="1800" kern="1200">
                <a:solidFill>
                  <a:schemeClr val="tx1"/>
                </a:solidFill>
                <a:latin typeface="+mn-lt"/>
                <a:ea typeface="+mn-ea"/>
                <a:cs typeface="+mn-cs"/>
              </a:defRPr>
            </a:lvl2pPr>
            <a:lvl3pPr marL="898010" algn="l" defTabSz="898010" rtl="0" eaLnBrk="1" latinLnBrk="0" hangingPunct="1">
              <a:defRPr sz="1800" kern="1200">
                <a:solidFill>
                  <a:schemeClr val="tx1"/>
                </a:solidFill>
                <a:latin typeface="+mn-lt"/>
                <a:ea typeface="+mn-ea"/>
                <a:cs typeface="+mn-cs"/>
              </a:defRPr>
            </a:lvl3pPr>
            <a:lvl4pPr marL="1347015" algn="l" defTabSz="898010" rtl="0" eaLnBrk="1" latinLnBrk="0" hangingPunct="1">
              <a:defRPr sz="1800" kern="1200">
                <a:solidFill>
                  <a:schemeClr val="tx1"/>
                </a:solidFill>
                <a:latin typeface="+mn-lt"/>
                <a:ea typeface="+mn-ea"/>
                <a:cs typeface="+mn-cs"/>
              </a:defRPr>
            </a:lvl4pPr>
            <a:lvl5pPr marL="1796019" algn="l" defTabSz="898010" rtl="0" eaLnBrk="1" latinLnBrk="0" hangingPunct="1">
              <a:defRPr sz="1800" kern="1200">
                <a:solidFill>
                  <a:schemeClr val="tx1"/>
                </a:solidFill>
                <a:latin typeface="+mn-lt"/>
                <a:ea typeface="+mn-ea"/>
                <a:cs typeface="+mn-cs"/>
              </a:defRPr>
            </a:lvl5pPr>
            <a:lvl6pPr marL="2245024" algn="l" defTabSz="898010" rtl="0" eaLnBrk="1" latinLnBrk="0" hangingPunct="1">
              <a:defRPr sz="1800" kern="1200">
                <a:solidFill>
                  <a:schemeClr val="tx1"/>
                </a:solidFill>
                <a:latin typeface="+mn-lt"/>
                <a:ea typeface="+mn-ea"/>
                <a:cs typeface="+mn-cs"/>
              </a:defRPr>
            </a:lvl6pPr>
            <a:lvl7pPr marL="2694029" algn="l" defTabSz="898010" rtl="0" eaLnBrk="1" latinLnBrk="0" hangingPunct="1">
              <a:defRPr sz="1800" kern="1200">
                <a:solidFill>
                  <a:schemeClr val="tx1"/>
                </a:solidFill>
                <a:latin typeface="+mn-lt"/>
                <a:ea typeface="+mn-ea"/>
                <a:cs typeface="+mn-cs"/>
              </a:defRPr>
            </a:lvl7pPr>
            <a:lvl8pPr marL="3143034" algn="l" defTabSz="898010" rtl="0" eaLnBrk="1" latinLnBrk="0" hangingPunct="1">
              <a:defRPr sz="1800" kern="1200">
                <a:solidFill>
                  <a:schemeClr val="tx1"/>
                </a:solidFill>
                <a:latin typeface="+mn-lt"/>
                <a:ea typeface="+mn-ea"/>
                <a:cs typeface="+mn-cs"/>
              </a:defRPr>
            </a:lvl8pPr>
            <a:lvl9pPr marL="3592038" algn="l" defTabSz="898010" rtl="0" eaLnBrk="1" latinLnBrk="0" hangingPunct="1">
              <a:defRPr sz="1800" kern="1200">
                <a:solidFill>
                  <a:schemeClr val="tx1"/>
                </a:solidFill>
                <a:latin typeface="+mn-lt"/>
                <a:ea typeface="+mn-ea"/>
                <a:cs typeface="+mn-cs"/>
              </a:defRPr>
            </a:lvl9pPr>
          </a:lstStyle>
          <a:p>
            <a:pPr algn="ctr" eaLnBrk="1" fontAlgn="auto" hangingPunct="1">
              <a:lnSpc>
                <a:spcPts val="1333"/>
              </a:lnSpc>
              <a:spcBef>
                <a:spcPts val="0"/>
              </a:spcBef>
              <a:spcAft>
                <a:spcPts val="0"/>
              </a:spcAft>
              <a:defRPr/>
            </a:pPr>
            <a:endParaRPr lang="en-US" sz="1067" b="0" i="1" dirty="0">
              <a:solidFill>
                <a:srgbClr val="FFFFFF"/>
              </a:solidFill>
              <a:latin typeface="Arial"/>
              <a:cs typeface="ＭＳ Ｐゴシック"/>
            </a:endParaRPr>
          </a:p>
        </p:txBody>
      </p:sp>
      <p:sp>
        <p:nvSpPr>
          <p:cNvPr id="10" name="Text Placeholder 3"/>
          <p:cNvSpPr>
            <a:spLocks noGrp="1"/>
          </p:cNvSpPr>
          <p:nvPr>
            <p:ph type="body" sz="quarter" idx="33" hasCustomPrompt="1"/>
          </p:nvPr>
        </p:nvSpPr>
        <p:spPr>
          <a:xfrm>
            <a:off x="396001" y="6258000"/>
            <a:ext cx="6768000" cy="600000"/>
          </a:xfrm>
          <a:prstGeom prst="rect">
            <a:avLst/>
          </a:prstGeom>
        </p:spPr>
        <p:txBody>
          <a:bodyPr vert="horz" wrap="square" lIns="0" tIns="93600" rIns="0" bIns="0" anchor="ctr">
            <a:noAutofit/>
          </a:bodyPr>
          <a:lstStyle>
            <a:lvl1pPr marL="0" marR="0" indent="0" algn="l" defTabSz="1197317" rtl="0" eaLnBrk="1" fontAlgn="auto" latinLnBrk="0" hangingPunct="1">
              <a:lnSpc>
                <a:spcPts val="1800"/>
              </a:lnSpc>
              <a:spcBef>
                <a:spcPts val="0"/>
              </a:spcBef>
              <a:spcAft>
                <a:spcPts val="0"/>
              </a:spcAft>
              <a:buClrTx/>
              <a:buSzTx/>
              <a:buFont typeface="Arial" pitchFamily="34" charset="0"/>
              <a:buNone/>
              <a:tabLst/>
              <a:defRPr sz="1600" b="0" i="0" baseline="0">
                <a:solidFill>
                  <a:schemeClr val="bg1"/>
                </a:solidFill>
                <a:latin typeface="Times New Roman"/>
                <a:cs typeface="Times New Roman"/>
              </a:defRPr>
            </a:lvl1pPr>
          </a:lstStyle>
          <a:p>
            <a:r>
              <a:rPr lang="en-US" sz="2133" baseline="0" dirty="0"/>
              <a:t>Footer title</a:t>
            </a:r>
            <a:endParaRPr lang="en-US" sz="2400" baseline="0" dirty="0"/>
          </a:p>
        </p:txBody>
      </p:sp>
      <p:sp>
        <p:nvSpPr>
          <p:cNvPr id="8" name="Rectangle 7"/>
          <p:cNvSpPr/>
          <p:nvPr/>
        </p:nvSpPr>
        <p:spPr>
          <a:xfrm>
            <a:off x="0" y="6456925"/>
            <a:ext cx="396000" cy="246221"/>
          </a:xfrm>
          <a:prstGeom prst="rect">
            <a:avLst/>
          </a:prstGeom>
        </p:spPr>
        <p:txBody>
          <a:bodyPr wrap="square">
            <a:spAutoFit/>
          </a:bodyPr>
          <a:lstStyle/>
          <a:p>
            <a:fld id="{84ADEA5E-D855-46E6-A607-27446C644854}" type="slidenum">
              <a:rPr lang="en-US" sz="1000" b="0" dirty="0">
                <a:solidFill>
                  <a:srgbClr val="FFFFFF"/>
                </a:solidFill>
                <a:latin typeface="Arial"/>
                <a:cs typeface="ＭＳ Ｐゴシック"/>
              </a:rPr>
              <a:pPr/>
              <a:t>‹#›</a:t>
            </a:fld>
            <a:endParaRPr lang="en-US" sz="1000" dirty="0"/>
          </a:p>
        </p:txBody>
      </p:sp>
    </p:spTree>
    <p:extLst>
      <p:ext uri="{BB962C8B-B14F-4D97-AF65-F5344CB8AC3E}">
        <p14:creationId xmlns:p14="http://schemas.microsoft.com/office/powerpoint/2010/main" val="1287246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4:3 Arup Blank">
    <p:spTree>
      <p:nvGrpSpPr>
        <p:cNvPr id="1" name=""/>
        <p:cNvGrpSpPr/>
        <p:nvPr/>
      </p:nvGrpSpPr>
      <p:grpSpPr>
        <a:xfrm>
          <a:off x="0" y="0"/>
          <a:ext cx="0" cy="0"/>
          <a:chOff x="0" y="0"/>
          <a:chExt cx="0" cy="0"/>
        </a:xfrm>
      </p:grpSpPr>
      <p:sp>
        <p:nvSpPr>
          <p:cNvPr id="6" name="Slide Number Placeholder 14"/>
          <p:cNvSpPr txBox="1"/>
          <p:nvPr/>
        </p:nvSpPr>
        <p:spPr>
          <a:xfrm>
            <a:off x="1304037" y="3054600"/>
            <a:ext cx="287338" cy="748800"/>
          </a:xfrm>
          <a:prstGeom prst="rect">
            <a:avLst/>
          </a:prstGeom>
        </p:spPr>
        <p:txBody>
          <a:bodyPr lIns="0" tIns="0" rIns="0" bIns="264000" anchor="b" anchorCtr="0"/>
          <a:lstStyle>
            <a:defPPr>
              <a:defRPr lang="en-US"/>
            </a:defPPr>
            <a:lvl1pPr algn="ctr" rtl="0" eaLnBrk="0" fontAlgn="base" hangingPunct="0">
              <a:spcBef>
                <a:spcPct val="0"/>
              </a:spcBef>
              <a:spcAft>
                <a:spcPct val="0"/>
              </a:spcAft>
              <a:defRPr sz="2400" b="1" kern="1200">
                <a:solidFill>
                  <a:schemeClr val="tx1"/>
                </a:solidFill>
                <a:latin typeface="Arial" charset="0"/>
                <a:ea typeface="+mn-ea"/>
                <a:cs typeface="Arial" charset="0"/>
              </a:defRPr>
            </a:lvl1pPr>
            <a:lvl2pPr marL="457200" algn="ctr" rtl="0" eaLnBrk="0" fontAlgn="base" hangingPunct="0">
              <a:spcBef>
                <a:spcPct val="0"/>
              </a:spcBef>
              <a:spcAft>
                <a:spcPct val="0"/>
              </a:spcAft>
              <a:defRPr sz="2400" b="1" kern="1200">
                <a:solidFill>
                  <a:schemeClr val="tx1"/>
                </a:solidFill>
                <a:latin typeface="Arial" charset="0"/>
                <a:ea typeface="+mn-ea"/>
                <a:cs typeface="Arial" charset="0"/>
              </a:defRPr>
            </a:lvl2pPr>
            <a:lvl3pPr marL="914400" algn="ctr" rtl="0" eaLnBrk="0" fontAlgn="base" hangingPunct="0">
              <a:spcBef>
                <a:spcPct val="0"/>
              </a:spcBef>
              <a:spcAft>
                <a:spcPct val="0"/>
              </a:spcAft>
              <a:defRPr sz="2400" b="1" kern="1200">
                <a:solidFill>
                  <a:schemeClr val="tx1"/>
                </a:solidFill>
                <a:latin typeface="Arial" charset="0"/>
                <a:ea typeface="+mn-ea"/>
                <a:cs typeface="Arial" charset="0"/>
              </a:defRPr>
            </a:lvl3pPr>
            <a:lvl4pPr marL="1371600" algn="ctr" rtl="0" eaLnBrk="0" fontAlgn="base" hangingPunct="0">
              <a:spcBef>
                <a:spcPct val="0"/>
              </a:spcBef>
              <a:spcAft>
                <a:spcPct val="0"/>
              </a:spcAft>
              <a:defRPr sz="2400" b="1" kern="1200">
                <a:solidFill>
                  <a:schemeClr val="tx1"/>
                </a:solidFill>
                <a:latin typeface="Arial" charset="0"/>
                <a:ea typeface="+mn-ea"/>
                <a:cs typeface="Arial" charset="0"/>
              </a:defRPr>
            </a:lvl4pPr>
            <a:lvl5pPr marL="1828800" algn="ctr" rtl="0" eaLnBrk="0" fontAlgn="base" hangingPunct="0">
              <a:spcBef>
                <a:spcPct val="0"/>
              </a:spcBef>
              <a:spcAft>
                <a:spcPct val="0"/>
              </a:spcAft>
              <a:defRPr sz="2400" b="1" kern="1200">
                <a:solidFill>
                  <a:schemeClr val="tx1"/>
                </a:solidFill>
                <a:latin typeface="Arial" charset="0"/>
                <a:ea typeface="+mn-ea"/>
                <a:cs typeface="Arial" charset="0"/>
              </a:defRPr>
            </a:lvl5pPr>
            <a:lvl6pPr marL="2286000" algn="l" defTabSz="914400" rtl="0" eaLnBrk="1" latinLnBrk="0" hangingPunct="1">
              <a:defRPr sz="2400" b="1" kern="1200">
                <a:solidFill>
                  <a:schemeClr val="tx1"/>
                </a:solidFill>
                <a:latin typeface="Arial" charset="0"/>
                <a:ea typeface="+mn-ea"/>
                <a:cs typeface="Arial" charset="0"/>
              </a:defRPr>
            </a:lvl6pPr>
            <a:lvl7pPr marL="2743200" algn="l" defTabSz="914400" rtl="0" eaLnBrk="1" latinLnBrk="0" hangingPunct="1">
              <a:defRPr sz="2400" b="1" kern="1200">
                <a:solidFill>
                  <a:schemeClr val="tx1"/>
                </a:solidFill>
                <a:latin typeface="Arial" charset="0"/>
                <a:ea typeface="+mn-ea"/>
                <a:cs typeface="Arial" charset="0"/>
              </a:defRPr>
            </a:lvl7pPr>
            <a:lvl8pPr marL="3200400" algn="l" defTabSz="914400" rtl="0" eaLnBrk="1" latinLnBrk="0" hangingPunct="1">
              <a:defRPr sz="2400" b="1" kern="1200">
                <a:solidFill>
                  <a:schemeClr val="tx1"/>
                </a:solidFill>
                <a:latin typeface="Arial" charset="0"/>
                <a:ea typeface="+mn-ea"/>
                <a:cs typeface="Arial" charset="0"/>
              </a:defRPr>
            </a:lvl8pPr>
            <a:lvl9pPr marL="3657600" algn="l" defTabSz="914400" rtl="0" eaLnBrk="1" latinLnBrk="0" hangingPunct="1">
              <a:defRPr sz="2400" b="1" kern="1200">
                <a:solidFill>
                  <a:schemeClr val="tx1"/>
                </a:solidFill>
                <a:latin typeface="Arial" charset="0"/>
                <a:ea typeface="+mn-ea"/>
                <a:cs typeface="Arial" charset="0"/>
              </a:defRPr>
            </a:lvl9pPr>
          </a:lstStyle>
          <a:p>
            <a:pPr eaLnBrk="1" fontAlgn="auto" hangingPunct="1">
              <a:spcBef>
                <a:spcPts val="0"/>
              </a:spcBef>
              <a:spcAft>
                <a:spcPts val="0"/>
              </a:spcAft>
              <a:defRPr/>
            </a:pPr>
            <a:fld id="{84ADEA5E-D855-46E6-A607-27446C644854}" type="slidenum">
              <a:rPr lang="en-US" sz="3200" b="0" dirty="0">
                <a:solidFill>
                  <a:srgbClr val="FFFFFF"/>
                </a:solidFill>
                <a:latin typeface="Arial"/>
                <a:cs typeface="ＭＳ Ｐゴシック"/>
              </a:rPr>
              <a:pPr eaLnBrk="1" fontAlgn="auto" hangingPunct="1">
                <a:spcBef>
                  <a:spcPts val="0"/>
                </a:spcBef>
                <a:spcAft>
                  <a:spcPts val="0"/>
                </a:spcAft>
                <a:defRPr/>
              </a:pPr>
              <a:t>‹#›</a:t>
            </a:fld>
            <a:r>
              <a:rPr lang="en-US" sz="3200" b="0" i="1" dirty="0">
                <a:solidFill>
                  <a:srgbClr val="FFFFFF"/>
                </a:solidFill>
                <a:latin typeface="Arial"/>
                <a:cs typeface="ＭＳ Ｐゴシック"/>
              </a:rPr>
              <a:t>
              </a:t>
            </a:r>
          </a:p>
        </p:txBody>
      </p:sp>
      <p:sp>
        <p:nvSpPr>
          <p:cNvPr id="8" name="Text Placeholder 3"/>
          <p:cNvSpPr>
            <a:spLocks noGrp="1"/>
          </p:cNvSpPr>
          <p:nvPr>
            <p:ph type="body" sz="quarter" idx="33" hasCustomPrompt="1"/>
          </p:nvPr>
        </p:nvSpPr>
        <p:spPr>
          <a:xfrm>
            <a:off x="396001" y="6258000"/>
            <a:ext cx="6768000" cy="600000"/>
          </a:xfrm>
          <a:prstGeom prst="rect">
            <a:avLst/>
          </a:prstGeom>
        </p:spPr>
        <p:txBody>
          <a:bodyPr vert="horz" wrap="square" lIns="0" tIns="93600" rIns="0" bIns="0" anchor="ctr">
            <a:noAutofit/>
          </a:bodyPr>
          <a:lstStyle>
            <a:lvl1pPr marL="0" marR="0" indent="0" algn="l" defTabSz="1197317" rtl="0" eaLnBrk="1" fontAlgn="auto" latinLnBrk="0" hangingPunct="1">
              <a:lnSpc>
                <a:spcPts val="1800"/>
              </a:lnSpc>
              <a:spcBef>
                <a:spcPts val="0"/>
              </a:spcBef>
              <a:spcAft>
                <a:spcPts val="0"/>
              </a:spcAft>
              <a:buClrTx/>
              <a:buSzTx/>
              <a:buFont typeface="Arial" pitchFamily="34" charset="0"/>
              <a:buNone/>
              <a:tabLst/>
              <a:defRPr sz="1600" b="0" i="0" baseline="0">
                <a:solidFill>
                  <a:schemeClr val="bg1"/>
                </a:solidFill>
                <a:latin typeface="Times New Roman"/>
                <a:cs typeface="Times New Roman"/>
              </a:defRPr>
            </a:lvl1pPr>
          </a:lstStyle>
          <a:p>
            <a:r>
              <a:rPr lang="en-US" sz="2133" baseline="0" dirty="0"/>
              <a:t>Footer title</a:t>
            </a:r>
            <a:endParaRPr lang="en-US" sz="2400" baseline="0" dirty="0"/>
          </a:p>
        </p:txBody>
      </p:sp>
      <p:sp>
        <p:nvSpPr>
          <p:cNvPr id="9" name="Rectangle 8"/>
          <p:cNvSpPr/>
          <p:nvPr/>
        </p:nvSpPr>
        <p:spPr>
          <a:xfrm>
            <a:off x="0" y="6456925"/>
            <a:ext cx="396000" cy="246221"/>
          </a:xfrm>
          <a:prstGeom prst="rect">
            <a:avLst/>
          </a:prstGeom>
        </p:spPr>
        <p:txBody>
          <a:bodyPr wrap="square">
            <a:spAutoFit/>
          </a:bodyPr>
          <a:lstStyle/>
          <a:p>
            <a:fld id="{84ADEA5E-D855-46E6-A607-27446C644854}" type="slidenum">
              <a:rPr lang="en-US" sz="1000" b="0" dirty="0">
                <a:solidFill>
                  <a:srgbClr val="FFFFFF"/>
                </a:solidFill>
                <a:latin typeface="Arial"/>
                <a:cs typeface="ＭＳ Ｐゴシック"/>
              </a:rPr>
              <a:pPr/>
              <a:t>‹#›</a:t>
            </a:fld>
            <a:endParaRPr lang="en-US" sz="1000" dirty="0"/>
          </a:p>
        </p:txBody>
      </p:sp>
    </p:spTree>
    <p:extLst>
      <p:ext uri="{BB962C8B-B14F-4D97-AF65-F5344CB8AC3E}">
        <p14:creationId xmlns:p14="http://schemas.microsoft.com/office/powerpoint/2010/main" val="188079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4:3 Arup Single Object">
    <p:spTree>
      <p:nvGrpSpPr>
        <p:cNvPr id="1" name=""/>
        <p:cNvGrpSpPr/>
        <p:nvPr/>
      </p:nvGrpSpPr>
      <p:grpSpPr>
        <a:xfrm>
          <a:off x="0" y="0"/>
          <a:ext cx="0" cy="0"/>
          <a:chOff x="0" y="0"/>
          <a:chExt cx="0" cy="0"/>
        </a:xfrm>
      </p:grpSpPr>
      <p:sp>
        <p:nvSpPr>
          <p:cNvPr id="7" name="Content Placeholder 7"/>
          <p:cNvSpPr>
            <a:spLocks noGrp="1"/>
          </p:cNvSpPr>
          <p:nvPr>
            <p:ph sz="quarter" idx="10" hasCustomPrompt="1"/>
          </p:nvPr>
        </p:nvSpPr>
        <p:spPr>
          <a:xfrm>
            <a:off x="396001" y="331206"/>
            <a:ext cx="8278100" cy="5474969"/>
          </a:xfrm>
          <a:prstGeom prst="rect">
            <a:avLst/>
          </a:prstGeom>
        </p:spPr>
        <p:txBody>
          <a:bodyPr lIns="0" tIns="0" rIns="0" bIns="0">
            <a:noAutofit/>
          </a:bodyPr>
          <a:lstStyle>
            <a:lvl1pPr marL="0" indent="0">
              <a:lnSpc>
                <a:spcPts val="2600"/>
              </a:lnSpc>
              <a:spcBef>
                <a:spcPts val="0"/>
              </a:spcBef>
              <a:buFontTx/>
              <a:buNone/>
              <a:defRPr sz="2400" baseline="0">
                <a:latin typeface="Times New Roman"/>
                <a:cs typeface="Times New Roman"/>
              </a:defRPr>
            </a:lvl1pPr>
          </a:lstStyle>
          <a:p>
            <a:pPr lvl="0"/>
            <a:r>
              <a:rPr lang="en-US" dirty="0"/>
              <a:t>Use this layout for tables, charts/graphs images and multimedia by clicking on the icons below.</a:t>
            </a:r>
          </a:p>
          <a:p>
            <a:pPr lvl="0"/>
            <a:r>
              <a:rPr lang="en-US" dirty="0"/>
              <a:t>For a bullet slide with text, from the ‘Home’ menu choose:</a:t>
            </a:r>
          </a:p>
          <a:p>
            <a:pPr lvl="0"/>
            <a:r>
              <a:rPr lang="en-US" dirty="0"/>
              <a:t>New slide | Arup Bullet Layout</a:t>
            </a:r>
          </a:p>
          <a:p>
            <a:pPr lvl="0"/>
            <a:r>
              <a:rPr lang="en-US" dirty="0"/>
              <a:t>Do not use this layout for text.</a:t>
            </a:r>
          </a:p>
        </p:txBody>
      </p:sp>
      <p:sp>
        <p:nvSpPr>
          <p:cNvPr id="6" name="Text Placeholder 2"/>
          <p:cNvSpPr>
            <a:spLocks noGrp="1"/>
          </p:cNvSpPr>
          <p:nvPr>
            <p:ph type="body" sz="quarter" idx="13" hasCustomPrompt="1"/>
          </p:nvPr>
        </p:nvSpPr>
        <p:spPr>
          <a:xfrm>
            <a:off x="394581" y="5806183"/>
            <a:ext cx="7796920" cy="226339"/>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11" name="Text Placeholder 2"/>
          <p:cNvSpPr>
            <a:spLocks noGrp="1"/>
          </p:cNvSpPr>
          <p:nvPr>
            <p:ph type="body" sz="quarter" idx="17" hasCustomPrompt="1"/>
          </p:nvPr>
        </p:nvSpPr>
        <p:spPr>
          <a:xfrm rot="16200000">
            <a:off x="-924480" y="4497993"/>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9" name="Text Placeholder 3"/>
          <p:cNvSpPr>
            <a:spLocks noGrp="1"/>
          </p:cNvSpPr>
          <p:nvPr>
            <p:ph type="body" sz="quarter" idx="33" hasCustomPrompt="1"/>
          </p:nvPr>
        </p:nvSpPr>
        <p:spPr>
          <a:xfrm>
            <a:off x="396000" y="6258000"/>
            <a:ext cx="6768000" cy="600000"/>
          </a:xfrm>
          <a:prstGeom prst="rect">
            <a:avLst/>
          </a:prstGeom>
        </p:spPr>
        <p:txBody>
          <a:bodyPr vert="horz" wrap="square" lIns="0" tIns="93600" rIns="0" bIns="0" anchor="ctr">
            <a:noAutofit/>
          </a:bodyPr>
          <a:lstStyle>
            <a:lvl1pPr marL="0" marR="0" indent="0" algn="l" defTabSz="1197317" rtl="0" eaLnBrk="1" fontAlgn="auto" latinLnBrk="0" hangingPunct="1">
              <a:lnSpc>
                <a:spcPts val="1800"/>
              </a:lnSpc>
              <a:spcBef>
                <a:spcPts val="0"/>
              </a:spcBef>
              <a:spcAft>
                <a:spcPts val="0"/>
              </a:spcAft>
              <a:buClrTx/>
              <a:buSzTx/>
              <a:buFont typeface="Arial" pitchFamily="34" charset="0"/>
              <a:buNone/>
              <a:tabLst/>
              <a:defRPr sz="1600" b="0" i="0" baseline="0">
                <a:solidFill>
                  <a:schemeClr val="bg1"/>
                </a:solidFill>
                <a:latin typeface="Times New Roman"/>
                <a:cs typeface="Times New Roman"/>
              </a:defRPr>
            </a:lvl1pPr>
          </a:lstStyle>
          <a:p>
            <a:r>
              <a:rPr lang="en-US" sz="2133" baseline="0" dirty="0"/>
              <a:t>Footer title</a:t>
            </a:r>
            <a:endParaRPr lang="en-US" sz="2400" baseline="0" dirty="0"/>
          </a:p>
        </p:txBody>
      </p:sp>
      <p:sp>
        <p:nvSpPr>
          <p:cNvPr id="12" name="Rectangle 11"/>
          <p:cNvSpPr/>
          <p:nvPr/>
        </p:nvSpPr>
        <p:spPr>
          <a:xfrm>
            <a:off x="0" y="6456925"/>
            <a:ext cx="396000" cy="246221"/>
          </a:xfrm>
          <a:prstGeom prst="rect">
            <a:avLst/>
          </a:prstGeom>
        </p:spPr>
        <p:txBody>
          <a:bodyPr wrap="square">
            <a:spAutoFit/>
          </a:bodyPr>
          <a:lstStyle/>
          <a:p>
            <a:fld id="{84ADEA5E-D855-46E6-A607-27446C644854}" type="slidenum">
              <a:rPr lang="en-US" sz="1000" b="0" dirty="0">
                <a:solidFill>
                  <a:srgbClr val="FFFFFF"/>
                </a:solidFill>
                <a:latin typeface="Arial"/>
                <a:cs typeface="ＭＳ Ｐゴシック"/>
              </a:rPr>
              <a:pPr/>
              <a:t>‹#›</a:t>
            </a:fld>
            <a:endParaRPr lang="en-US" sz="1000" dirty="0"/>
          </a:p>
        </p:txBody>
      </p:sp>
    </p:spTree>
    <p:extLst>
      <p:ext uri="{BB962C8B-B14F-4D97-AF65-F5344CB8AC3E}">
        <p14:creationId xmlns:p14="http://schemas.microsoft.com/office/powerpoint/2010/main" val="3772177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4:3 Arup Two Objects">
    <p:spTree>
      <p:nvGrpSpPr>
        <p:cNvPr id="1" name=""/>
        <p:cNvGrpSpPr/>
        <p:nvPr/>
      </p:nvGrpSpPr>
      <p:grpSpPr>
        <a:xfrm>
          <a:off x="0" y="0"/>
          <a:ext cx="0" cy="0"/>
          <a:chOff x="0" y="0"/>
          <a:chExt cx="0" cy="0"/>
        </a:xfrm>
      </p:grpSpPr>
      <p:sp>
        <p:nvSpPr>
          <p:cNvPr id="21" name="Content Placeholder 7"/>
          <p:cNvSpPr>
            <a:spLocks noGrp="1"/>
          </p:cNvSpPr>
          <p:nvPr>
            <p:ph sz="quarter" idx="16" hasCustomPrompt="1"/>
          </p:nvPr>
        </p:nvSpPr>
        <p:spPr>
          <a:xfrm>
            <a:off x="4608019" y="331200"/>
            <a:ext cx="3960000" cy="5594400"/>
          </a:xfrm>
          <a:prstGeom prst="rect">
            <a:avLst/>
          </a:prstGeom>
        </p:spPr>
        <p:txBody>
          <a:bodyPr lIns="0" tIns="0" rIns="0" bIns="0">
            <a:noAutofit/>
          </a:bodyPr>
          <a:lstStyle>
            <a:lvl1pPr marL="0" indent="0">
              <a:lnSpc>
                <a:spcPts val="2600"/>
              </a:lnSpc>
              <a:spcBef>
                <a:spcPts val="0"/>
              </a:spcBef>
              <a:buFontTx/>
              <a:buNone/>
              <a:defRPr sz="2400" baseline="0">
                <a:latin typeface="Times New Roman"/>
                <a:cs typeface="Times New Roman"/>
              </a:defRPr>
            </a:lvl1pPr>
          </a:lstStyle>
          <a:p>
            <a:pPr lvl="0"/>
            <a:r>
              <a:rPr lang="en-US" dirty="0"/>
              <a:t>Use to insert images / graphical content by clicking on the icons below. Or small amount of text to compliment images</a:t>
            </a:r>
          </a:p>
        </p:txBody>
      </p:sp>
      <p:sp>
        <p:nvSpPr>
          <p:cNvPr id="13" name="Text Placeholder 3"/>
          <p:cNvSpPr>
            <a:spLocks noGrp="1"/>
          </p:cNvSpPr>
          <p:nvPr>
            <p:ph type="body" sz="quarter" idx="33" hasCustomPrompt="1"/>
          </p:nvPr>
        </p:nvSpPr>
        <p:spPr>
          <a:xfrm>
            <a:off x="396000" y="6258000"/>
            <a:ext cx="6768000" cy="600000"/>
          </a:xfrm>
          <a:prstGeom prst="rect">
            <a:avLst/>
          </a:prstGeom>
        </p:spPr>
        <p:txBody>
          <a:bodyPr vert="horz" wrap="square" lIns="0" tIns="93600" rIns="0" bIns="0" anchor="ctr">
            <a:noAutofit/>
          </a:bodyPr>
          <a:lstStyle>
            <a:lvl1pPr marL="0" marR="0" indent="0" algn="l" defTabSz="1197317" rtl="0" eaLnBrk="1" fontAlgn="auto" latinLnBrk="0" hangingPunct="1">
              <a:lnSpc>
                <a:spcPts val="1800"/>
              </a:lnSpc>
              <a:spcBef>
                <a:spcPts val="0"/>
              </a:spcBef>
              <a:spcAft>
                <a:spcPts val="0"/>
              </a:spcAft>
              <a:buClrTx/>
              <a:buSzTx/>
              <a:buFont typeface="Arial" pitchFamily="34" charset="0"/>
              <a:buNone/>
              <a:tabLst/>
              <a:defRPr sz="1600" b="0" i="0" baseline="0">
                <a:solidFill>
                  <a:schemeClr val="bg1"/>
                </a:solidFill>
                <a:latin typeface="Times New Roman" panose="02020603050405020304" pitchFamily="18" charset="0"/>
                <a:cs typeface="Times New Roman"/>
              </a:defRPr>
            </a:lvl1pPr>
          </a:lstStyle>
          <a:p>
            <a:r>
              <a:rPr lang="en-US" sz="2133" baseline="0" dirty="0"/>
              <a:t>Footer title</a:t>
            </a:r>
            <a:endParaRPr lang="en-US" sz="2400" baseline="0" dirty="0"/>
          </a:p>
        </p:txBody>
      </p:sp>
      <p:sp>
        <p:nvSpPr>
          <p:cNvPr id="6" name="Text Placeholder 2"/>
          <p:cNvSpPr>
            <a:spLocks noGrp="1"/>
          </p:cNvSpPr>
          <p:nvPr>
            <p:ph type="body" sz="quarter" idx="13" hasCustomPrompt="1"/>
          </p:nvPr>
        </p:nvSpPr>
        <p:spPr>
          <a:xfrm>
            <a:off x="394580" y="5972432"/>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7" name="Text Placeholder 2"/>
          <p:cNvSpPr>
            <a:spLocks noGrp="1"/>
          </p:cNvSpPr>
          <p:nvPr>
            <p:ph type="body" sz="quarter" idx="17" hasCustomPrompt="1"/>
          </p:nvPr>
        </p:nvSpPr>
        <p:spPr>
          <a:xfrm rot="16200000">
            <a:off x="-924483" y="4634018"/>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12" name="Text Placeholder 2"/>
          <p:cNvSpPr>
            <a:spLocks noGrp="1"/>
          </p:cNvSpPr>
          <p:nvPr>
            <p:ph type="body" sz="quarter" idx="34" hasCustomPrompt="1"/>
          </p:nvPr>
        </p:nvSpPr>
        <p:spPr>
          <a:xfrm>
            <a:off x="4618901" y="5972790"/>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14" name="Text Placeholder 2"/>
          <p:cNvSpPr>
            <a:spLocks noGrp="1"/>
          </p:cNvSpPr>
          <p:nvPr>
            <p:ph type="body" sz="quarter" idx="35" hasCustomPrompt="1"/>
          </p:nvPr>
        </p:nvSpPr>
        <p:spPr>
          <a:xfrm rot="16200000">
            <a:off x="3299840" y="4661368"/>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11" name="Rectangle 10"/>
          <p:cNvSpPr/>
          <p:nvPr/>
        </p:nvSpPr>
        <p:spPr>
          <a:xfrm>
            <a:off x="0" y="6456925"/>
            <a:ext cx="396000" cy="246221"/>
          </a:xfrm>
          <a:prstGeom prst="rect">
            <a:avLst/>
          </a:prstGeom>
        </p:spPr>
        <p:txBody>
          <a:bodyPr wrap="square">
            <a:spAutoFit/>
          </a:bodyPr>
          <a:lstStyle/>
          <a:p>
            <a:fld id="{84ADEA5E-D855-46E6-A607-27446C644854}" type="slidenum">
              <a:rPr lang="en-US" sz="1000" b="0" dirty="0">
                <a:solidFill>
                  <a:srgbClr val="FFFFFF"/>
                </a:solidFill>
                <a:latin typeface="Arial"/>
                <a:cs typeface="ＭＳ Ｐゴシック"/>
              </a:rPr>
              <a:pPr/>
              <a:t>‹#›</a:t>
            </a:fld>
            <a:endParaRPr lang="en-US" sz="1000" dirty="0"/>
          </a:p>
        </p:txBody>
      </p:sp>
      <p:sp>
        <p:nvSpPr>
          <p:cNvPr id="15" name="Content Placeholder 7"/>
          <p:cNvSpPr>
            <a:spLocks noGrp="1"/>
          </p:cNvSpPr>
          <p:nvPr>
            <p:ph sz="quarter" idx="36" hasCustomPrompt="1"/>
          </p:nvPr>
        </p:nvSpPr>
        <p:spPr>
          <a:xfrm>
            <a:off x="429719" y="331200"/>
            <a:ext cx="3960000" cy="5594400"/>
          </a:xfrm>
          <a:prstGeom prst="rect">
            <a:avLst/>
          </a:prstGeom>
        </p:spPr>
        <p:txBody>
          <a:bodyPr lIns="0" tIns="0" rIns="0" bIns="0">
            <a:noAutofit/>
          </a:bodyPr>
          <a:lstStyle>
            <a:lvl1pPr marL="0" indent="0">
              <a:lnSpc>
                <a:spcPts val="2600"/>
              </a:lnSpc>
              <a:spcBef>
                <a:spcPts val="0"/>
              </a:spcBef>
              <a:buFontTx/>
              <a:buNone/>
              <a:defRPr sz="2400" baseline="0">
                <a:latin typeface="Times New Roman"/>
                <a:cs typeface="Times New Roman"/>
              </a:defRPr>
            </a:lvl1pPr>
          </a:lstStyle>
          <a:p>
            <a:pPr lvl="0"/>
            <a:r>
              <a:rPr lang="en-US" dirty="0"/>
              <a:t>Use to insert images / graphical content by clicking on the icons below. Or small amount of text to compliment images</a:t>
            </a:r>
          </a:p>
        </p:txBody>
      </p:sp>
    </p:spTree>
    <p:extLst>
      <p:ext uri="{BB962C8B-B14F-4D97-AF65-F5344CB8AC3E}">
        <p14:creationId xmlns:p14="http://schemas.microsoft.com/office/powerpoint/2010/main" val="1826146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4:3Arup Three Objects Option1">
    <p:spTree>
      <p:nvGrpSpPr>
        <p:cNvPr id="1" name=""/>
        <p:cNvGrpSpPr/>
        <p:nvPr/>
      </p:nvGrpSpPr>
      <p:grpSpPr>
        <a:xfrm>
          <a:off x="0" y="0"/>
          <a:ext cx="0" cy="0"/>
          <a:chOff x="0" y="0"/>
          <a:chExt cx="0" cy="0"/>
        </a:xfrm>
      </p:grpSpPr>
      <p:sp>
        <p:nvSpPr>
          <p:cNvPr id="12" name="Content Placeholder 7"/>
          <p:cNvSpPr>
            <a:spLocks noGrp="1"/>
          </p:cNvSpPr>
          <p:nvPr>
            <p:ph sz="quarter" idx="10" hasCustomPrompt="1"/>
          </p:nvPr>
        </p:nvSpPr>
        <p:spPr>
          <a:xfrm>
            <a:off x="396000" y="323999"/>
            <a:ext cx="3960000" cy="5594400"/>
          </a:xfrm>
          <a:prstGeom prst="rect">
            <a:avLst/>
          </a:prstGeom>
        </p:spPr>
        <p:txBody>
          <a:bodyPr lIns="0" tIns="0" rIns="0" bIns="0">
            <a:normAutofit/>
          </a:bodyPr>
          <a:lstStyle>
            <a:lvl1pPr marL="0" indent="0">
              <a:lnSpc>
                <a:spcPts val="2000"/>
              </a:lnSpc>
              <a:spcBef>
                <a:spcPts val="0"/>
              </a:spcBef>
              <a:buFontTx/>
              <a:buNone/>
              <a:defRPr sz="1800" baseline="0">
                <a:latin typeface="Times New Roman"/>
                <a:cs typeface="Times New Roman"/>
              </a:defRPr>
            </a:lvl1pPr>
          </a:lstStyle>
          <a:p>
            <a:pPr lvl="0"/>
            <a:r>
              <a:rPr lang="en-US" dirty="0"/>
              <a:t>Use to insert images / graphical content by clicking on the icons below</a:t>
            </a:r>
          </a:p>
          <a:p>
            <a:pPr lvl="0"/>
            <a:r>
              <a:rPr lang="en-US" dirty="0"/>
              <a:t>Or small amount of text to compliment images</a:t>
            </a:r>
          </a:p>
        </p:txBody>
      </p:sp>
      <p:sp>
        <p:nvSpPr>
          <p:cNvPr id="17" name="Content Placeholder 7"/>
          <p:cNvSpPr>
            <a:spLocks noGrp="1"/>
          </p:cNvSpPr>
          <p:nvPr>
            <p:ph sz="quarter" idx="20" hasCustomPrompt="1"/>
          </p:nvPr>
        </p:nvSpPr>
        <p:spPr>
          <a:xfrm>
            <a:off x="4607668" y="324006"/>
            <a:ext cx="3960000" cy="2496277"/>
          </a:xfrm>
          <a:prstGeom prst="rect">
            <a:avLst/>
          </a:prstGeom>
        </p:spPr>
        <p:txBody>
          <a:bodyPr lIns="0" tIns="0" rIns="0" bIns="0">
            <a:normAutofit/>
          </a:bodyPr>
          <a:lstStyle>
            <a:lvl1pPr marL="0" indent="0">
              <a:lnSpc>
                <a:spcPts val="2000"/>
              </a:lnSpc>
              <a:spcBef>
                <a:spcPts val="0"/>
              </a:spcBef>
              <a:buFontTx/>
              <a:buNone/>
              <a:defRPr sz="1800" baseline="0">
                <a:latin typeface="Times New Roman"/>
                <a:cs typeface="Times New Roman"/>
              </a:defRPr>
            </a:lvl1pPr>
          </a:lstStyle>
          <a:p>
            <a:pPr lvl="0"/>
            <a:r>
              <a:rPr lang="en-US" dirty="0"/>
              <a:t>Use to insert images / graphical content by clicking on the icons below</a:t>
            </a:r>
          </a:p>
          <a:p>
            <a:pPr lvl="0"/>
            <a:r>
              <a:rPr lang="en-US" dirty="0"/>
              <a:t>Or small amount of text to compliment images</a:t>
            </a:r>
          </a:p>
        </p:txBody>
      </p:sp>
      <p:sp>
        <p:nvSpPr>
          <p:cNvPr id="14" name="Content Placeholder 7"/>
          <p:cNvSpPr>
            <a:spLocks noGrp="1"/>
          </p:cNvSpPr>
          <p:nvPr>
            <p:ph sz="quarter" idx="23" hasCustomPrompt="1"/>
          </p:nvPr>
        </p:nvSpPr>
        <p:spPr>
          <a:xfrm>
            <a:off x="4607668" y="3421878"/>
            <a:ext cx="3960000" cy="2496277"/>
          </a:xfrm>
          <a:prstGeom prst="rect">
            <a:avLst/>
          </a:prstGeom>
        </p:spPr>
        <p:txBody>
          <a:bodyPr lIns="0" tIns="0" rIns="0" bIns="0">
            <a:normAutofit/>
          </a:bodyPr>
          <a:lstStyle>
            <a:lvl1pPr marL="0" indent="0">
              <a:lnSpc>
                <a:spcPts val="2000"/>
              </a:lnSpc>
              <a:spcBef>
                <a:spcPts val="0"/>
              </a:spcBef>
              <a:buFontTx/>
              <a:buNone/>
              <a:defRPr sz="1800" baseline="0">
                <a:latin typeface="Times New Roman"/>
                <a:cs typeface="Times New Roman"/>
              </a:defRPr>
            </a:lvl1pPr>
          </a:lstStyle>
          <a:p>
            <a:pPr lvl="0"/>
            <a:r>
              <a:rPr lang="en-US" dirty="0"/>
              <a:t>Use to insert images / graphical content by clicking on the icons below</a:t>
            </a:r>
          </a:p>
          <a:p>
            <a:pPr lvl="0"/>
            <a:r>
              <a:rPr lang="en-US" dirty="0"/>
              <a:t>Or small amount of text to compliment images</a:t>
            </a:r>
          </a:p>
        </p:txBody>
      </p:sp>
      <p:sp>
        <p:nvSpPr>
          <p:cNvPr id="20" name="Text Placeholder 3"/>
          <p:cNvSpPr>
            <a:spLocks noGrp="1"/>
          </p:cNvSpPr>
          <p:nvPr>
            <p:ph type="body" sz="quarter" idx="33" hasCustomPrompt="1"/>
          </p:nvPr>
        </p:nvSpPr>
        <p:spPr>
          <a:xfrm>
            <a:off x="396000" y="6258000"/>
            <a:ext cx="6768000" cy="600000"/>
          </a:xfrm>
          <a:prstGeom prst="rect">
            <a:avLst/>
          </a:prstGeom>
        </p:spPr>
        <p:txBody>
          <a:bodyPr vert="horz" wrap="square" lIns="0" tIns="93600" rIns="0" bIns="0" anchor="ctr">
            <a:noAutofit/>
          </a:bodyPr>
          <a:lstStyle>
            <a:lvl1pPr marL="0" marR="0" indent="0" algn="l" defTabSz="1197317" rtl="0" eaLnBrk="1" fontAlgn="auto" latinLnBrk="0" hangingPunct="1">
              <a:lnSpc>
                <a:spcPts val="1800"/>
              </a:lnSpc>
              <a:spcBef>
                <a:spcPts val="0"/>
              </a:spcBef>
              <a:spcAft>
                <a:spcPts val="0"/>
              </a:spcAft>
              <a:buClrTx/>
              <a:buSzTx/>
              <a:buFont typeface="Arial" pitchFamily="34" charset="0"/>
              <a:buNone/>
              <a:tabLst/>
              <a:defRPr sz="1600" b="0" i="0" baseline="0">
                <a:solidFill>
                  <a:schemeClr val="bg1"/>
                </a:solidFill>
                <a:latin typeface="Times New Roman" panose="02020603050405020304" pitchFamily="18" charset="0"/>
                <a:cs typeface="Times New Roman"/>
              </a:defRPr>
            </a:lvl1pPr>
          </a:lstStyle>
          <a:p>
            <a:r>
              <a:rPr lang="en-US" sz="2133" baseline="0" dirty="0"/>
              <a:t>Footer title</a:t>
            </a:r>
            <a:endParaRPr lang="en-US" sz="2400" baseline="0" dirty="0"/>
          </a:p>
        </p:txBody>
      </p:sp>
      <p:sp>
        <p:nvSpPr>
          <p:cNvPr id="21" name="Text Placeholder 2"/>
          <p:cNvSpPr>
            <a:spLocks noGrp="1"/>
          </p:cNvSpPr>
          <p:nvPr>
            <p:ph type="body" sz="quarter" idx="13" hasCustomPrompt="1"/>
          </p:nvPr>
        </p:nvSpPr>
        <p:spPr>
          <a:xfrm>
            <a:off x="394580" y="5961200"/>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22" name="Text Placeholder 2"/>
          <p:cNvSpPr>
            <a:spLocks noGrp="1"/>
          </p:cNvSpPr>
          <p:nvPr>
            <p:ph type="body" sz="quarter" idx="17" hasCustomPrompt="1"/>
          </p:nvPr>
        </p:nvSpPr>
        <p:spPr>
          <a:xfrm rot="16200000">
            <a:off x="-924483" y="4678587"/>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23" name="Text Placeholder 2"/>
          <p:cNvSpPr>
            <a:spLocks noGrp="1"/>
          </p:cNvSpPr>
          <p:nvPr>
            <p:ph type="body" sz="quarter" idx="34" hasCustomPrompt="1"/>
          </p:nvPr>
        </p:nvSpPr>
        <p:spPr>
          <a:xfrm>
            <a:off x="4604729" y="5965822"/>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24" name="Text Placeholder 2"/>
          <p:cNvSpPr>
            <a:spLocks noGrp="1"/>
          </p:cNvSpPr>
          <p:nvPr>
            <p:ph type="body" sz="quarter" idx="35" hasCustomPrompt="1"/>
          </p:nvPr>
        </p:nvSpPr>
        <p:spPr>
          <a:xfrm rot="16200000">
            <a:off x="3288607" y="4678587"/>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25" name="Text Placeholder 2"/>
          <p:cNvSpPr>
            <a:spLocks noGrp="1"/>
          </p:cNvSpPr>
          <p:nvPr>
            <p:ph type="body" sz="quarter" idx="36" hasCustomPrompt="1"/>
          </p:nvPr>
        </p:nvSpPr>
        <p:spPr>
          <a:xfrm>
            <a:off x="4604729" y="2868165"/>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26" name="Text Placeholder 2"/>
          <p:cNvSpPr>
            <a:spLocks noGrp="1"/>
          </p:cNvSpPr>
          <p:nvPr>
            <p:ph type="body" sz="quarter" idx="37" hasCustomPrompt="1"/>
          </p:nvPr>
        </p:nvSpPr>
        <p:spPr>
          <a:xfrm rot="16200000">
            <a:off x="3285666" y="1614054"/>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13" name="Rectangle 12"/>
          <p:cNvSpPr/>
          <p:nvPr/>
        </p:nvSpPr>
        <p:spPr>
          <a:xfrm>
            <a:off x="0" y="6456925"/>
            <a:ext cx="396000" cy="246221"/>
          </a:xfrm>
          <a:prstGeom prst="rect">
            <a:avLst/>
          </a:prstGeom>
        </p:spPr>
        <p:txBody>
          <a:bodyPr wrap="square">
            <a:spAutoFit/>
          </a:bodyPr>
          <a:lstStyle/>
          <a:p>
            <a:fld id="{84ADEA5E-D855-46E6-A607-27446C644854}" type="slidenum">
              <a:rPr lang="en-US" sz="1000" b="0" dirty="0">
                <a:solidFill>
                  <a:srgbClr val="FFFFFF"/>
                </a:solidFill>
                <a:latin typeface="Arial"/>
                <a:cs typeface="ＭＳ Ｐゴシック"/>
              </a:rPr>
              <a:pPr/>
              <a:t>‹#›</a:t>
            </a:fld>
            <a:endParaRPr lang="en-US" sz="1000" dirty="0"/>
          </a:p>
        </p:txBody>
      </p:sp>
    </p:spTree>
    <p:extLst>
      <p:ext uri="{BB962C8B-B14F-4D97-AF65-F5344CB8AC3E}">
        <p14:creationId xmlns:p14="http://schemas.microsoft.com/office/powerpoint/2010/main" val="1462785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4:3 Arup Three Objects Option2">
    <p:spTree>
      <p:nvGrpSpPr>
        <p:cNvPr id="1" name=""/>
        <p:cNvGrpSpPr/>
        <p:nvPr/>
      </p:nvGrpSpPr>
      <p:grpSpPr>
        <a:xfrm>
          <a:off x="0" y="0"/>
          <a:ext cx="0" cy="0"/>
          <a:chOff x="0" y="0"/>
          <a:chExt cx="0" cy="0"/>
        </a:xfrm>
      </p:grpSpPr>
      <p:sp>
        <p:nvSpPr>
          <p:cNvPr id="17" name="Content Placeholder 7"/>
          <p:cNvSpPr>
            <a:spLocks noGrp="1"/>
          </p:cNvSpPr>
          <p:nvPr>
            <p:ph sz="quarter" idx="24" hasCustomPrompt="1"/>
          </p:nvPr>
        </p:nvSpPr>
        <p:spPr>
          <a:xfrm>
            <a:off x="4607668" y="323999"/>
            <a:ext cx="3960000" cy="5594400"/>
          </a:xfrm>
          <a:prstGeom prst="rect">
            <a:avLst/>
          </a:prstGeom>
        </p:spPr>
        <p:txBody>
          <a:bodyPr lIns="0" tIns="0" rIns="0" bIns="0">
            <a:normAutofit/>
          </a:bodyPr>
          <a:lstStyle>
            <a:lvl1pPr marL="0" indent="0">
              <a:lnSpc>
                <a:spcPts val="2000"/>
              </a:lnSpc>
              <a:spcBef>
                <a:spcPts val="0"/>
              </a:spcBef>
              <a:buFontTx/>
              <a:buNone/>
              <a:defRPr sz="1800" baseline="0">
                <a:latin typeface="Times New Roman"/>
                <a:cs typeface="Times New Roman"/>
              </a:defRPr>
            </a:lvl1pPr>
          </a:lstStyle>
          <a:p>
            <a:pPr lvl="0"/>
            <a:r>
              <a:rPr lang="en-US" dirty="0"/>
              <a:t>Use to insert images / graphical content by clicking on the icons below</a:t>
            </a:r>
          </a:p>
          <a:p>
            <a:pPr lvl="0"/>
            <a:r>
              <a:rPr lang="en-US" dirty="0"/>
              <a:t>Or small amount of text to compliment images</a:t>
            </a:r>
          </a:p>
        </p:txBody>
      </p:sp>
      <p:sp>
        <p:nvSpPr>
          <p:cNvPr id="20" name="Content Placeholder 7"/>
          <p:cNvSpPr>
            <a:spLocks noGrp="1"/>
          </p:cNvSpPr>
          <p:nvPr>
            <p:ph sz="quarter" idx="12" hasCustomPrompt="1"/>
          </p:nvPr>
        </p:nvSpPr>
        <p:spPr>
          <a:xfrm>
            <a:off x="391105" y="3285010"/>
            <a:ext cx="3960000" cy="2638800"/>
          </a:xfrm>
          <a:prstGeom prst="rect">
            <a:avLst/>
          </a:prstGeom>
        </p:spPr>
        <p:txBody>
          <a:bodyPr lIns="0" tIns="0" rIns="0" bIns="0">
            <a:normAutofit/>
          </a:bodyPr>
          <a:lstStyle>
            <a:lvl1pPr marL="0" indent="0">
              <a:lnSpc>
                <a:spcPts val="2000"/>
              </a:lnSpc>
              <a:spcBef>
                <a:spcPts val="0"/>
              </a:spcBef>
              <a:buFontTx/>
              <a:buNone/>
              <a:defRPr sz="1800" baseline="0">
                <a:latin typeface="Times New Roman"/>
                <a:cs typeface="Times New Roman"/>
              </a:defRPr>
            </a:lvl1pPr>
          </a:lstStyle>
          <a:p>
            <a:pPr lvl="0"/>
            <a:r>
              <a:rPr lang="en-US" dirty="0"/>
              <a:t>Use to insert images / graphical content by clicking on the icons below</a:t>
            </a:r>
          </a:p>
          <a:p>
            <a:pPr lvl="0"/>
            <a:r>
              <a:rPr lang="en-US" dirty="0"/>
              <a:t>Or small amount of text to compliment images</a:t>
            </a:r>
          </a:p>
        </p:txBody>
      </p:sp>
      <p:sp>
        <p:nvSpPr>
          <p:cNvPr id="23" name="Content Placeholder 7"/>
          <p:cNvSpPr>
            <a:spLocks noGrp="1"/>
          </p:cNvSpPr>
          <p:nvPr>
            <p:ph sz="quarter" idx="20" hasCustomPrompt="1"/>
          </p:nvPr>
        </p:nvSpPr>
        <p:spPr>
          <a:xfrm>
            <a:off x="391105" y="323999"/>
            <a:ext cx="3960000" cy="2638800"/>
          </a:xfrm>
          <a:prstGeom prst="rect">
            <a:avLst/>
          </a:prstGeom>
        </p:spPr>
        <p:txBody>
          <a:bodyPr lIns="0" tIns="0" rIns="0" bIns="0">
            <a:normAutofit/>
          </a:bodyPr>
          <a:lstStyle>
            <a:lvl1pPr marL="0" indent="0">
              <a:lnSpc>
                <a:spcPts val="2000"/>
              </a:lnSpc>
              <a:spcBef>
                <a:spcPts val="0"/>
              </a:spcBef>
              <a:buFontTx/>
              <a:buNone/>
              <a:defRPr sz="1800" baseline="0">
                <a:latin typeface="Times New Roman"/>
                <a:cs typeface="Times New Roman"/>
              </a:defRPr>
            </a:lvl1pPr>
          </a:lstStyle>
          <a:p>
            <a:pPr lvl="0"/>
            <a:r>
              <a:rPr lang="en-US" dirty="0"/>
              <a:t>Use to insert images / graphical content by clicking on the icons below</a:t>
            </a:r>
          </a:p>
          <a:p>
            <a:pPr lvl="0"/>
            <a:r>
              <a:rPr lang="en-US" dirty="0"/>
              <a:t>Or small amount of text to compliment images</a:t>
            </a:r>
          </a:p>
        </p:txBody>
      </p:sp>
      <p:sp>
        <p:nvSpPr>
          <p:cNvPr id="19" name="Text Placeholder 3"/>
          <p:cNvSpPr>
            <a:spLocks noGrp="1"/>
          </p:cNvSpPr>
          <p:nvPr>
            <p:ph type="body" sz="quarter" idx="33" hasCustomPrompt="1"/>
          </p:nvPr>
        </p:nvSpPr>
        <p:spPr>
          <a:xfrm>
            <a:off x="396000" y="6258000"/>
            <a:ext cx="6768000" cy="600000"/>
          </a:xfrm>
          <a:prstGeom prst="rect">
            <a:avLst/>
          </a:prstGeom>
        </p:spPr>
        <p:txBody>
          <a:bodyPr vert="horz" wrap="square" lIns="0" tIns="93600" rIns="0" bIns="0" anchor="ctr">
            <a:noAutofit/>
          </a:bodyPr>
          <a:lstStyle>
            <a:lvl1pPr marL="0" marR="0" indent="0" algn="l" defTabSz="1197317" rtl="0" eaLnBrk="1" fontAlgn="auto" latinLnBrk="0" hangingPunct="1">
              <a:lnSpc>
                <a:spcPts val="1800"/>
              </a:lnSpc>
              <a:spcBef>
                <a:spcPts val="0"/>
              </a:spcBef>
              <a:spcAft>
                <a:spcPts val="0"/>
              </a:spcAft>
              <a:buClrTx/>
              <a:buSzTx/>
              <a:buFont typeface="Arial" pitchFamily="34" charset="0"/>
              <a:buNone/>
              <a:tabLst/>
              <a:defRPr sz="1600" b="0" i="0" baseline="0">
                <a:solidFill>
                  <a:schemeClr val="bg1"/>
                </a:solidFill>
                <a:latin typeface="Times New Roman" panose="02020603050405020304" pitchFamily="18" charset="0"/>
                <a:cs typeface="Times New Roman"/>
              </a:defRPr>
            </a:lvl1pPr>
          </a:lstStyle>
          <a:p>
            <a:r>
              <a:rPr lang="en-US" sz="2133" baseline="0" dirty="0"/>
              <a:t>Footer title</a:t>
            </a:r>
            <a:endParaRPr lang="en-US" sz="2400" baseline="0" dirty="0"/>
          </a:p>
        </p:txBody>
      </p:sp>
      <p:sp>
        <p:nvSpPr>
          <p:cNvPr id="14" name="Text Placeholder 2"/>
          <p:cNvSpPr>
            <a:spLocks noGrp="1"/>
          </p:cNvSpPr>
          <p:nvPr>
            <p:ph type="body" sz="quarter" idx="13" hasCustomPrompt="1"/>
          </p:nvPr>
        </p:nvSpPr>
        <p:spPr>
          <a:xfrm>
            <a:off x="394580" y="5920770"/>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15" name="Text Placeholder 2"/>
          <p:cNvSpPr>
            <a:spLocks noGrp="1"/>
          </p:cNvSpPr>
          <p:nvPr>
            <p:ph type="body" sz="quarter" idx="17" hasCustomPrompt="1"/>
          </p:nvPr>
        </p:nvSpPr>
        <p:spPr>
          <a:xfrm rot="16200000">
            <a:off x="-924483" y="4577855"/>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26" name="Text Placeholder 2"/>
          <p:cNvSpPr>
            <a:spLocks noGrp="1"/>
          </p:cNvSpPr>
          <p:nvPr>
            <p:ph type="body" sz="quarter" idx="34" hasCustomPrompt="1"/>
          </p:nvPr>
        </p:nvSpPr>
        <p:spPr>
          <a:xfrm>
            <a:off x="383696" y="2970748"/>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27" name="Text Placeholder 2"/>
          <p:cNvSpPr>
            <a:spLocks noGrp="1"/>
          </p:cNvSpPr>
          <p:nvPr>
            <p:ph type="body" sz="quarter" idx="35" hasCustomPrompt="1"/>
          </p:nvPr>
        </p:nvSpPr>
        <p:spPr>
          <a:xfrm rot="16200000">
            <a:off x="-924483" y="1632262"/>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28" name="Text Placeholder 2"/>
          <p:cNvSpPr>
            <a:spLocks noGrp="1"/>
          </p:cNvSpPr>
          <p:nvPr>
            <p:ph type="body" sz="quarter" idx="36" hasCustomPrompt="1"/>
          </p:nvPr>
        </p:nvSpPr>
        <p:spPr>
          <a:xfrm>
            <a:off x="4619504" y="5931884"/>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29" name="Text Placeholder 2"/>
          <p:cNvSpPr>
            <a:spLocks noGrp="1"/>
          </p:cNvSpPr>
          <p:nvPr>
            <p:ph type="body" sz="quarter" idx="37" hasCustomPrompt="1"/>
          </p:nvPr>
        </p:nvSpPr>
        <p:spPr>
          <a:xfrm rot="16200000">
            <a:off x="3288607" y="4577855"/>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13" name="Rectangle 12"/>
          <p:cNvSpPr/>
          <p:nvPr/>
        </p:nvSpPr>
        <p:spPr>
          <a:xfrm>
            <a:off x="0" y="6456925"/>
            <a:ext cx="396000" cy="246221"/>
          </a:xfrm>
          <a:prstGeom prst="rect">
            <a:avLst/>
          </a:prstGeom>
        </p:spPr>
        <p:txBody>
          <a:bodyPr wrap="square">
            <a:spAutoFit/>
          </a:bodyPr>
          <a:lstStyle/>
          <a:p>
            <a:fld id="{84ADEA5E-D855-46E6-A607-27446C644854}" type="slidenum">
              <a:rPr lang="en-US" sz="1000" b="0" dirty="0">
                <a:solidFill>
                  <a:srgbClr val="FFFFFF"/>
                </a:solidFill>
                <a:latin typeface="Arial"/>
                <a:cs typeface="ＭＳ Ｐゴシック"/>
              </a:rPr>
              <a:pPr/>
              <a:t>‹#›</a:t>
            </a:fld>
            <a:endParaRPr lang="en-US" sz="1000" dirty="0"/>
          </a:p>
        </p:txBody>
      </p:sp>
    </p:spTree>
    <p:extLst>
      <p:ext uri="{BB962C8B-B14F-4D97-AF65-F5344CB8AC3E}">
        <p14:creationId xmlns:p14="http://schemas.microsoft.com/office/powerpoint/2010/main" val="897191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4:3 Arup Four Objects">
    <p:spTree>
      <p:nvGrpSpPr>
        <p:cNvPr id="1" name=""/>
        <p:cNvGrpSpPr/>
        <p:nvPr/>
      </p:nvGrpSpPr>
      <p:grpSpPr>
        <a:xfrm>
          <a:off x="0" y="0"/>
          <a:ext cx="0" cy="0"/>
          <a:chOff x="0" y="0"/>
          <a:chExt cx="0" cy="0"/>
        </a:xfrm>
      </p:grpSpPr>
      <p:sp>
        <p:nvSpPr>
          <p:cNvPr id="17" name="Content Placeholder 7"/>
          <p:cNvSpPr>
            <a:spLocks noGrp="1"/>
          </p:cNvSpPr>
          <p:nvPr>
            <p:ph sz="quarter" idx="12" hasCustomPrompt="1"/>
          </p:nvPr>
        </p:nvSpPr>
        <p:spPr>
          <a:xfrm>
            <a:off x="390743" y="3285010"/>
            <a:ext cx="3960000" cy="2638800"/>
          </a:xfrm>
          <a:prstGeom prst="rect">
            <a:avLst/>
          </a:prstGeom>
        </p:spPr>
        <p:txBody>
          <a:bodyPr lIns="0" tIns="0" rIns="0" bIns="0">
            <a:normAutofit/>
          </a:bodyPr>
          <a:lstStyle>
            <a:lvl1pPr marL="0" indent="0">
              <a:lnSpc>
                <a:spcPts val="2000"/>
              </a:lnSpc>
              <a:spcBef>
                <a:spcPts val="0"/>
              </a:spcBef>
              <a:buFontTx/>
              <a:buNone/>
              <a:defRPr sz="1800" baseline="0">
                <a:latin typeface="Times New Roman"/>
                <a:cs typeface="Times New Roman"/>
              </a:defRPr>
            </a:lvl1pPr>
          </a:lstStyle>
          <a:p>
            <a:pPr lvl="0"/>
            <a:r>
              <a:rPr lang="en-US" dirty="0"/>
              <a:t>Use to insert images / graphical content by clicking on the icons below</a:t>
            </a:r>
          </a:p>
          <a:p>
            <a:pPr lvl="0"/>
            <a:r>
              <a:rPr lang="en-US" dirty="0"/>
              <a:t>Or small amount of text to compliment images</a:t>
            </a:r>
          </a:p>
        </p:txBody>
      </p:sp>
      <p:sp>
        <p:nvSpPr>
          <p:cNvPr id="24" name="Content Placeholder 7"/>
          <p:cNvSpPr>
            <a:spLocks noGrp="1"/>
          </p:cNvSpPr>
          <p:nvPr>
            <p:ph sz="quarter" idx="20" hasCustomPrompt="1"/>
          </p:nvPr>
        </p:nvSpPr>
        <p:spPr>
          <a:xfrm>
            <a:off x="390743" y="323999"/>
            <a:ext cx="3960000" cy="2638800"/>
          </a:xfrm>
          <a:prstGeom prst="rect">
            <a:avLst/>
          </a:prstGeom>
        </p:spPr>
        <p:txBody>
          <a:bodyPr lIns="0" tIns="0" rIns="0" bIns="0">
            <a:normAutofit/>
          </a:bodyPr>
          <a:lstStyle>
            <a:lvl1pPr marL="0" indent="0">
              <a:lnSpc>
                <a:spcPts val="2000"/>
              </a:lnSpc>
              <a:spcBef>
                <a:spcPts val="0"/>
              </a:spcBef>
              <a:buFontTx/>
              <a:buNone/>
              <a:defRPr sz="1800" baseline="0">
                <a:latin typeface="Times New Roman"/>
                <a:cs typeface="Times New Roman"/>
              </a:defRPr>
            </a:lvl1pPr>
          </a:lstStyle>
          <a:p>
            <a:pPr lvl="0"/>
            <a:r>
              <a:rPr lang="en-US" dirty="0"/>
              <a:t>Use to insert images / graphical content by clicking on the icons below</a:t>
            </a:r>
          </a:p>
          <a:p>
            <a:pPr lvl="0"/>
            <a:r>
              <a:rPr lang="en-US" dirty="0"/>
              <a:t>Or small amount of text to compliment images</a:t>
            </a:r>
          </a:p>
        </p:txBody>
      </p:sp>
      <p:sp>
        <p:nvSpPr>
          <p:cNvPr id="30" name="Content Placeholder 7"/>
          <p:cNvSpPr>
            <a:spLocks noGrp="1"/>
          </p:cNvSpPr>
          <p:nvPr>
            <p:ph sz="quarter" idx="26" hasCustomPrompt="1"/>
          </p:nvPr>
        </p:nvSpPr>
        <p:spPr>
          <a:xfrm>
            <a:off x="4607668" y="323999"/>
            <a:ext cx="3960000" cy="2638800"/>
          </a:xfrm>
          <a:prstGeom prst="rect">
            <a:avLst/>
          </a:prstGeom>
        </p:spPr>
        <p:txBody>
          <a:bodyPr lIns="0" tIns="0" rIns="0" bIns="0">
            <a:normAutofit/>
          </a:bodyPr>
          <a:lstStyle>
            <a:lvl1pPr marL="0" indent="0">
              <a:lnSpc>
                <a:spcPts val="2000"/>
              </a:lnSpc>
              <a:spcBef>
                <a:spcPts val="0"/>
              </a:spcBef>
              <a:buFontTx/>
              <a:buNone/>
              <a:defRPr sz="1800" baseline="0">
                <a:latin typeface="Times New Roman"/>
                <a:cs typeface="Times New Roman"/>
              </a:defRPr>
            </a:lvl1pPr>
          </a:lstStyle>
          <a:p>
            <a:pPr lvl="0"/>
            <a:r>
              <a:rPr lang="en-US" dirty="0"/>
              <a:t>Use to insert images / graphical content by clicking on the icons below</a:t>
            </a:r>
          </a:p>
          <a:p>
            <a:pPr lvl="0"/>
            <a:r>
              <a:rPr lang="en-US" dirty="0"/>
              <a:t>Or small amount of text to compliment images</a:t>
            </a:r>
          </a:p>
        </p:txBody>
      </p:sp>
      <p:sp>
        <p:nvSpPr>
          <p:cNvPr id="20" name="Content Placeholder 7"/>
          <p:cNvSpPr>
            <a:spLocks noGrp="1"/>
          </p:cNvSpPr>
          <p:nvPr>
            <p:ph sz="quarter" idx="23" hasCustomPrompt="1"/>
          </p:nvPr>
        </p:nvSpPr>
        <p:spPr>
          <a:xfrm>
            <a:off x="4607668" y="3285010"/>
            <a:ext cx="3960000" cy="2638800"/>
          </a:xfrm>
          <a:prstGeom prst="rect">
            <a:avLst/>
          </a:prstGeom>
        </p:spPr>
        <p:txBody>
          <a:bodyPr lIns="0" tIns="0" rIns="0" bIns="0">
            <a:normAutofit/>
          </a:bodyPr>
          <a:lstStyle>
            <a:lvl1pPr marL="0" indent="0">
              <a:lnSpc>
                <a:spcPts val="2000"/>
              </a:lnSpc>
              <a:spcBef>
                <a:spcPts val="0"/>
              </a:spcBef>
              <a:buFontTx/>
              <a:buNone/>
              <a:defRPr sz="1800" baseline="0">
                <a:latin typeface="Times New Roman"/>
                <a:cs typeface="Times New Roman"/>
              </a:defRPr>
            </a:lvl1pPr>
          </a:lstStyle>
          <a:p>
            <a:pPr lvl="0"/>
            <a:r>
              <a:rPr lang="en-US" dirty="0"/>
              <a:t>Use to insert images / graphical content by clicking on the icons below</a:t>
            </a:r>
          </a:p>
          <a:p>
            <a:pPr lvl="0"/>
            <a:r>
              <a:rPr lang="en-US" dirty="0"/>
              <a:t>Or small amount of text to compliment images</a:t>
            </a:r>
          </a:p>
        </p:txBody>
      </p:sp>
      <p:sp>
        <p:nvSpPr>
          <p:cNvPr id="28" name="Text Placeholder 3"/>
          <p:cNvSpPr>
            <a:spLocks noGrp="1"/>
          </p:cNvSpPr>
          <p:nvPr>
            <p:ph type="body" sz="quarter" idx="33" hasCustomPrompt="1"/>
          </p:nvPr>
        </p:nvSpPr>
        <p:spPr>
          <a:xfrm>
            <a:off x="396000" y="6258000"/>
            <a:ext cx="6768000" cy="600000"/>
          </a:xfrm>
          <a:prstGeom prst="rect">
            <a:avLst/>
          </a:prstGeom>
        </p:spPr>
        <p:txBody>
          <a:bodyPr vert="horz" wrap="square" lIns="0" tIns="93600" rIns="0" bIns="0" anchor="ctr">
            <a:noAutofit/>
          </a:bodyPr>
          <a:lstStyle>
            <a:lvl1pPr marL="0" marR="0" indent="0" algn="l" defTabSz="1197317" rtl="0" eaLnBrk="1" fontAlgn="auto" latinLnBrk="0" hangingPunct="1">
              <a:lnSpc>
                <a:spcPts val="1800"/>
              </a:lnSpc>
              <a:spcBef>
                <a:spcPts val="0"/>
              </a:spcBef>
              <a:spcAft>
                <a:spcPts val="0"/>
              </a:spcAft>
              <a:buClrTx/>
              <a:buSzTx/>
              <a:buFont typeface="Arial" pitchFamily="34" charset="0"/>
              <a:buNone/>
              <a:tabLst/>
              <a:defRPr sz="1600" b="0" i="0" baseline="0">
                <a:solidFill>
                  <a:schemeClr val="bg1"/>
                </a:solidFill>
                <a:latin typeface="Times New Roman" panose="02020603050405020304" pitchFamily="18" charset="0"/>
                <a:cs typeface="Times New Roman"/>
              </a:defRPr>
            </a:lvl1pPr>
          </a:lstStyle>
          <a:p>
            <a:r>
              <a:rPr lang="en-US" sz="2133" baseline="0" dirty="0"/>
              <a:t>Footer title</a:t>
            </a:r>
            <a:endParaRPr lang="en-US" sz="2400" baseline="0" dirty="0"/>
          </a:p>
        </p:txBody>
      </p:sp>
      <p:sp>
        <p:nvSpPr>
          <p:cNvPr id="23" name="Text Placeholder 2"/>
          <p:cNvSpPr>
            <a:spLocks noGrp="1"/>
          </p:cNvSpPr>
          <p:nvPr>
            <p:ph type="body" sz="quarter" idx="13" hasCustomPrompt="1"/>
          </p:nvPr>
        </p:nvSpPr>
        <p:spPr>
          <a:xfrm>
            <a:off x="394580" y="5920770"/>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27" name="Text Placeholder 2"/>
          <p:cNvSpPr>
            <a:spLocks noGrp="1"/>
          </p:cNvSpPr>
          <p:nvPr>
            <p:ph type="body" sz="quarter" idx="17" hasCustomPrompt="1"/>
          </p:nvPr>
        </p:nvSpPr>
        <p:spPr>
          <a:xfrm rot="16200000">
            <a:off x="-924483" y="4572003"/>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29" name="Text Placeholder 2"/>
          <p:cNvSpPr>
            <a:spLocks noGrp="1"/>
          </p:cNvSpPr>
          <p:nvPr>
            <p:ph type="body" sz="quarter" idx="34" hasCustomPrompt="1"/>
          </p:nvPr>
        </p:nvSpPr>
        <p:spPr>
          <a:xfrm>
            <a:off x="4607669" y="5920770"/>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33" name="Text Placeholder 2"/>
          <p:cNvSpPr>
            <a:spLocks noGrp="1"/>
          </p:cNvSpPr>
          <p:nvPr>
            <p:ph type="body" sz="quarter" idx="35" hasCustomPrompt="1"/>
          </p:nvPr>
        </p:nvSpPr>
        <p:spPr>
          <a:xfrm rot="16200000">
            <a:off x="3288607" y="4572003"/>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34" name="Text Placeholder 2"/>
          <p:cNvSpPr>
            <a:spLocks noGrp="1"/>
          </p:cNvSpPr>
          <p:nvPr>
            <p:ph type="body" sz="quarter" idx="36" hasCustomPrompt="1"/>
          </p:nvPr>
        </p:nvSpPr>
        <p:spPr>
          <a:xfrm>
            <a:off x="394580" y="2967826"/>
            <a:ext cx="3453519" cy="145068"/>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35" name="Text Placeholder 2"/>
          <p:cNvSpPr>
            <a:spLocks noGrp="1"/>
          </p:cNvSpPr>
          <p:nvPr>
            <p:ph type="body" sz="quarter" idx="37" hasCustomPrompt="1"/>
          </p:nvPr>
        </p:nvSpPr>
        <p:spPr>
          <a:xfrm rot="16200000">
            <a:off x="-924483" y="1620003"/>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36" name="Text Placeholder 2"/>
          <p:cNvSpPr>
            <a:spLocks noGrp="1"/>
          </p:cNvSpPr>
          <p:nvPr>
            <p:ph type="body" sz="quarter" idx="38" hasCustomPrompt="1"/>
          </p:nvPr>
        </p:nvSpPr>
        <p:spPr>
          <a:xfrm>
            <a:off x="4592012" y="2967823"/>
            <a:ext cx="3453519" cy="145068"/>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37" name="Text Placeholder 2"/>
          <p:cNvSpPr>
            <a:spLocks noGrp="1"/>
          </p:cNvSpPr>
          <p:nvPr>
            <p:ph type="body" sz="quarter" idx="39" hasCustomPrompt="1"/>
          </p:nvPr>
        </p:nvSpPr>
        <p:spPr>
          <a:xfrm rot="16200000">
            <a:off x="3272950" y="1620003"/>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16" name="Rectangle 15"/>
          <p:cNvSpPr/>
          <p:nvPr/>
        </p:nvSpPr>
        <p:spPr>
          <a:xfrm>
            <a:off x="0" y="6456925"/>
            <a:ext cx="396000" cy="246221"/>
          </a:xfrm>
          <a:prstGeom prst="rect">
            <a:avLst/>
          </a:prstGeom>
        </p:spPr>
        <p:txBody>
          <a:bodyPr wrap="square">
            <a:spAutoFit/>
          </a:bodyPr>
          <a:lstStyle/>
          <a:p>
            <a:fld id="{84ADEA5E-D855-46E6-A607-27446C644854}" type="slidenum">
              <a:rPr lang="en-US" sz="1000" b="0" dirty="0">
                <a:solidFill>
                  <a:srgbClr val="FFFFFF"/>
                </a:solidFill>
                <a:latin typeface="Arial"/>
                <a:cs typeface="ＭＳ Ｐゴシック"/>
              </a:rPr>
              <a:pPr/>
              <a:t>‹#›</a:t>
            </a:fld>
            <a:endParaRPr lang="en-US" sz="1000" dirty="0"/>
          </a:p>
        </p:txBody>
      </p:sp>
    </p:spTree>
    <p:extLst>
      <p:ext uri="{BB962C8B-B14F-4D97-AF65-F5344CB8AC3E}">
        <p14:creationId xmlns:p14="http://schemas.microsoft.com/office/powerpoint/2010/main" val="318952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4:3 Arup Single Image">
    <p:spTree>
      <p:nvGrpSpPr>
        <p:cNvPr id="1" name=""/>
        <p:cNvGrpSpPr/>
        <p:nvPr/>
      </p:nvGrpSpPr>
      <p:grpSpPr>
        <a:xfrm>
          <a:off x="0" y="0"/>
          <a:ext cx="0" cy="0"/>
          <a:chOff x="0" y="0"/>
          <a:chExt cx="0" cy="0"/>
        </a:xfrm>
      </p:grpSpPr>
      <p:sp>
        <p:nvSpPr>
          <p:cNvPr id="20" name="Picture Placeholder 2"/>
          <p:cNvSpPr>
            <a:spLocks noGrp="1" noChangeAspect="1"/>
          </p:cNvSpPr>
          <p:nvPr>
            <p:ph type="pic" sz="quarter" idx="11" hasCustomPrompt="1"/>
          </p:nvPr>
        </p:nvSpPr>
        <p:spPr>
          <a:xfrm>
            <a:off x="396001" y="383150"/>
            <a:ext cx="8278100" cy="5592000"/>
          </a:xfrm>
          <a:prstGeom prst="rect">
            <a:avLst/>
          </a:prstGeom>
        </p:spPr>
        <p:txBody>
          <a:bodyPr vert="horz" lIns="0" tIns="0" rIns="0" bIns="0" anchor="t">
            <a:normAutofit/>
          </a:bodyPr>
          <a:lstStyle>
            <a:lvl1pPr marL="0" indent="0">
              <a:lnSpc>
                <a:spcPts val="2000"/>
              </a:lnSpc>
              <a:spcBef>
                <a:spcPts val="0"/>
              </a:spcBef>
              <a:buNone/>
              <a:defRPr sz="1800" baseline="0">
                <a:latin typeface="Times New Roman"/>
                <a:cs typeface="Times New Roman"/>
              </a:defRPr>
            </a:lvl1pPr>
          </a:lstStyle>
          <a:p>
            <a:br>
              <a:rPr lang="en-US" dirty="0"/>
            </a:br>
            <a:br>
              <a:rPr lang="en-US" dirty="0"/>
            </a:br>
            <a:br>
              <a:rPr lang="en-US" dirty="0"/>
            </a:br>
            <a:endParaRPr lang="en-US" dirty="0"/>
          </a:p>
          <a:p>
            <a:endParaRPr lang="en-US" dirty="0"/>
          </a:p>
          <a:p>
            <a:endParaRPr lang="en-US" dirty="0"/>
          </a:p>
        </p:txBody>
      </p:sp>
      <p:sp>
        <p:nvSpPr>
          <p:cNvPr id="10" name="Text Placeholder 3"/>
          <p:cNvSpPr>
            <a:spLocks noGrp="1"/>
          </p:cNvSpPr>
          <p:nvPr>
            <p:ph type="body" sz="quarter" idx="33" hasCustomPrompt="1"/>
          </p:nvPr>
        </p:nvSpPr>
        <p:spPr>
          <a:xfrm>
            <a:off x="396000" y="6258000"/>
            <a:ext cx="6768000" cy="600000"/>
          </a:xfrm>
          <a:prstGeom prst="rect">
            <a:avLst/>
          </a:prstGeom>
        </p:spPr>
        <p:txBody>
          <a:bodyPr vert="horz" wrap="square" lIns="0" tIns="93600" rIns="0" bIns="0" anchor="ctr">
            <a:noAutofit/>
          </a:bodyPr>
          <a:lstStyle>
            <a:lvl1pPr marL="0" marR="0" indent="0" algn="l" defTabSz="1197317" rtl="0" eaLnBrk="1" fontAlgn="auto" latinLnBrk="0" hangingPunct="1">
              <a:lnSpc>
                <a:spcPts val="1800"/>
              </a:lnSpc>
              <a:spcBef>
                <a:spcPts val="0"/>
              </a:spcBef>
              <a:spcAft>
                <a:spcPts val="0"/>
              </a:spcAft>
              <a:buClrTx/>
              <a:buSzTx/>
              <a:buFont typeface="Arial" pitchFamily="34" charset="0"/>
              <a:buNone/>
              <a:tabLst/>
              <a:defRPr sz="1600" b="0" i="0" baseline="0">
                <a:solidFill>
                  <a:schemeClr val="bg1"/>
                </a:solidFill>
                <a:latin typeface="Times New Roman" panose="02020603050405020304" pitchFamily="18" charset="0"/>
                <a:cs typeface="Times New Roman"/>
              </a:defRPr>
            </a:lvl1pPr>
          </a:lstStyle>
          <a:p>
            <a:r>
              <a:rPr lang="en-US" sz="2133" baseline="0" dirty="0"/>
              <a:t>Footer title</a:t>
            </a:r>
            <a:endParaRPr lang="en-US" sz="2400" baseline="0" dirty="0"/>
          </a:p>
        </p:txBody>
      </p:sp>
      <p:sp>
        <p:nvSpPr>
          <p:cNvPr id="7" name="Text Placeholder 2"/>
          <p:cNvSpPr>
            <a:spLocks noGrp="1"/>
          </p:cNvSpPr>
          <p:nvPr>
            <p:ph type="body" sz="quarter" idx="13" hasCustomPrompt="1"/>
          </p:nvPr>
        </p:nvSpPr>
        <p:spPr>
          <a:xfrm>
            <a:off x="396002" y="5966494"/>
            <a:ext cx="7104393" cy="207581"/>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9" name="Text Placeholder 2"/>
          <p:cNvSpPr>
            <a:spLocks noGrp="1"/>
          </p:cNvSpPr>
          <p:nvPr>
            <p:ph type="body" sz="quarter" idx="17" hasCustomPrompt="1"/>
          </p:nvPr>
        </p:nvSpPr>
        <p:spPr>
          <a:xfrm rot="16200000">
            <a:off x="-923061" y="4612004"/>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11" name="Rectangle 10"/>
          <p:cNvSpPr/>
          <p:nvPr/>
        </p:nvSpPr>
        <p:spPr>
          <a:xfrm>
            <a:off x="0" y="6456925"/>
            <a:ext cx="396000" cy="246221"/>
          </a:xfrm>
          <a:prstGeom prst="rect">
            <a:avLst/>
          </a:prstGeom>
        </p:spPr>
        <p:txBody>
          <a:bodyPr wrap="square">
            <a:spAutoFit/>
          </a:bodyPr>
          <a:lstStyle/>
          <a:p>
            <a:fld id="{84ADEA5E-D855-46E6-A607-27446C644854}" type="slidenum">
              <a:rPr lang="en-US" sz="1000" b="0" dirty="0">
                <a:solidFill>
                  <a:srgbClr val="FFFFFF"/>
                </a:solidFill>
                <a:latin typeface="Arial"/>
                <a:cs typeface="ＭＳ Ｐゴシック"/>
              </a:rPr>
              <a:pPr/>
              <a:t>‹#›</a:t>
            </a:fld>
            <a:endParaRPr lang="en-US" sz="1000" dirty="0"/>
          </a:p>
        </p:txBody>
      </p:sp>
    </p:spTree>
    <p:extLst>
      <p:ext uri="{BB962C8B-B14F-4D97-AF65-F5344CB8AC3E}">
        <p14:creationId xmlns:p14="http://schemas.microsoft.com/office/powerpoint/2010/main" val="2606146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4:3 Arup Two Images">
    <p:spTree>
      <p:nvGrpSpPr>
        <p:cNvPr id="1" name=""/>
        <p:cNvGrpSpPr/>
        <p:nvPr/>
      </p:nvGrpSpPr>
      <p:grpSpPr>
        <a:xfrm>
          <a:off x="0" y="0"/>
          <a:ext cx="0" cy="0"/>
          <a:chOff x="0" y="0"/>
          <a:chExt cx="0" cy="0"/>
        </a:xfrm>
      </p:grpSpPr>
      <p:sp>
        <p:nvSpPr>
          <p:cNvPr id="13" name="Picture Placeholder 2"/>
          <p:cNvSpPr>
            <a:spLocks noGrp="1" noChangeAspect="1"/>
          </p:cNvSpPr>
          <p:nvPr>
            <p:ph type="pic" sz="quarter" idx="12" hasCustomPrompt="1"/>
          </p:nvPr>
        </p:nvSpPr>
        <p:spPr>
          <a:xfrm>
            <a:off x="391093" y="323999"/>
            <a:ext cx="3960000" cy="5594400"/>
          </a:xfrm>
          <a:prstGeom prst="rect">
            <a:avLst/>
          </a:prstGeom>
        </p:spPr>
        <p:txBody>
          <a:bodyPr vert="horz" lIns="0" tIns="0" rIns="0" bIns="0" anchor="t">
            <a:normAutofit/>
          </a:bodyPr>
          <a:lstStyle>
            <a:lvl1pPr marL="0" indent="0">
              <a:lnSpc>
                <a:spcPts val="2000"/>
              </a:lnSpc>
              <a:spcBef>
                <a:spcPts val="0"/>
              </a:spcBef>
              <a:buNone/>
              <a:defRPr sz="1800" baseline="0">
                <a:latin typeface="Times New Roman"/>
                <a:cs typeface="Times New Roman"/>
              </a:defRPr>
            </a:lvl1pPr>
          </a:lstStyle>
          <a:p>
            <a:pPr lvl="0"/>
            <a:endParaRPr lang="en-US" dirty="0"/>
          </a:p>
          <a:p>
            <a:pPr lvl="0"/>
            <a:endParaRPr lang="en-US" dirty="0"/>
          </a:p>
          <a:p>
            <a:pPr lvl="0"/>
            <a:endParaRPr lang="en-US" dirty="0"/>
          </a:p>
          <a:p>
            <a:pPr lvl="0"/>
            <a:endParaRPr lang="en-US" dirty="0"/>
          </a:p>
        </p:txBody>
      </p:sp>
      <p:sp>
        <p:nvSpPr>
          <p:cNvPr id="28" name="Picture Placeholder 2"/>
          <p:cNvSpPr>
            <a:spLocks noGrp="1" noChangeAspect="1"/>
          </p:cNvSpPr>
          <p:nvPr>
            <p:ph type="pic" sz="quarter" idx="13" hasCustomPrompt="1"/>
          </p:nvPr>
        </p:nvSpPr>
        <p:spPr>
          <a:xfrm>
            <a:off x="4609391" y="323999"/>
            <a:ext cx="3960000" cy="5594400"/>
          </a:xfrm>
          <a:prstGeom prst="rect">
            <a:avLst/>
          </a:prstGeom>
        </p:spPr>
        <p:txBody>
          <a:bodyPr vert="horz" lIns="0" tIns="0" rIns="0" bIns="0" anchor="t">
            <a:normAutofit/>
          </a:bodyPr>
          <a:lstStyle>
            <a:lvl1pPr marL="0" indent="0">
              <a:lnSpc>
                <a:spcPts val="2000"/>
              </a:lnSpc>
              <a:spcBef>
                <a:spcPts val="0"/>
              </a:spcBef>
              <a:buNone/>
              <a:defRPr sz="1800" baseline="0">
                <a:latin typeface="Times New Roman"/>
                <a:cs typeface="Times New Roman"/>
              </a:defRPr>
            </a:lvl1pPr>
          </a:lstStyle>
          <a:p>
            <a:pPr lvl="0"/>
            <a:endParaRPr lang="en-US" dirty="0"/>
          </a:p>
          <a:p>
            <a:pPr lvl="0"/>
            <a:endParaRPr lang="en-US" dirty="0"/>
          </a:p>
          <a:p>
            <a:pPr lvl="0"/>
            <a:endParaRPr lang="en-US" dirty="0"/>
          </a:p>
          <a:p>
            <a:pPr lvl="0"/>
            <a:endParaRPr lang="en-US" dirty="0"/>
          </a:p>
        </p:txBody>
      </p:sp>
      <p:sp>
        <p:nvSpPr>
          <p:cNvPr id="18" name="Text Placeholder 3"/>
          <p:cNvSpPr>
            <a:spLocks noGrp="1"/>
          </p:cNvSpPr>
          <p:nvPr>
            <p:ph type="body" sz="quarter" idx="33" hasCustomPrompt="1"/>
          </p:nvPr>
        </p:nvSpPr>
        <p:spPr>
          <a:xfrm>
            <a:off x="396000" y="6258000"/>
            <a:ext cx="6768000" cy="600000"/>
          </a:xfrm>
          <a:prstGeom prst="rect">
            <a:avLst/>
          </a:prstGeom>
        </p:spPr>
        <p:txBody>
          <a:bodyPr vert="horz" wrap="square" lIns="0" tIns="93600" rIns="0" bIns="0" anchor="ctr">
            <a:noAutofit/>
          </a:bodyPr>
          <a:lstStyle>
            <a:lvl1pPr marL="0" marR="0" indent="0" algn="l" defTabSz="1197317" rtl="0" eaLnBrk="1" fontAlgn="auto" latinLnBrk="0" hangingPunct="1">
              <a:lnSpc>
                <a:spcPts val="1800"/>
              </a:lnSpc>
              <a:spcBef>
                <a:spcPts val="0"/>
              </a:spcBef>
              <a:spcAft>
                <a:spcPts val="0"/>
              </a:spcAft>
              <a:buClrTx/>
              <a:buSzTx/>
              <a:buFont typeface="Arial" pitchFamily="34" charset="0"/>
              <a:buNone/>
              <a:tabLst/>
              <a:defRPr sz="1600" b="0" i="0" baseline="0">
                <a:solidFill>
                  <a:schemeClr val="bg1"/>
                </a:solidFill>
                <a:latin typeface="Times New Roman" panose="02020603050405020304" pitchFamily="18" charset="0"/>
                <a:cs typeface="Times New Roman"/>
              </a:defRPr>
            </a:lvl1pPr>
          </a:lstStyle>
          <a:p>
            <a:r>
              <a:rPr lang="en-US" sz="2133" baseline="0" dirty="0"/>
              <a:t>Footer title</a:t>
            </a:r>
            <a:endParaRPr lang="en-US" sz="2400" baseline="0" dirty="0"/>
          </a:p>
        </p:txBody>
      </p:sp>
      <p:sp>
        <p:nvSpPr>
          <p:cNvPr id="11" name="Text Placeholder 2"/>
          <p:cNvSpPr>
            <a:spLocks noGrp="1"/>
          </p:cNvSpPr>
          <p:nvPr>
            <p:ph type="body" sz="quarter" idx="34" hasCustomPrompt="1"/>
          </p:nvPr>
        </p:nvSpPr>
        <p:spPr>
          <a:xfrm>
            <a:off x="391094" y="5931769"/>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12" name="Text Placeholder 2"/>
          <p:cNvSpPr>
            <a:spLocks noGrp="1"/>
          </p:cNvSpPr>
          <p:nvPr>
            <p:ph type="body" sz="quarter" idx="17" hasCustomPrompt="1"/>
          </p:nvPr>
        </p:nvSpPr>
        <p:spPr>
          <a:xfrm rot="16200000">
            <a:off x="-927967" y="4612004"/>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19" name="Text Placeholder 2"/>
          <p:cNvSpPr>
            <a:spLocks noGrp="1"/>
          </p:cNvSpPr>
          <p:nvPr>
            <p:ph type="body" sz="quarter" idx="35" hasCustomPrompt="1"/>
          </p:nvPr>
        </p:nvSpPr>
        <p:spPr>
          <a:xfrm>
            <a:off x="4609391" y="5931769"/>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20" name="Text Placeholder 2"/>
          <p:cNvSpPr>
            <a:spLocks noGrp="1"/>
          </p:cNvSpPr>
          <p:nvPr>
            <p:ph type="body" sz="quarter" idx="36" hasCustomPrompt="1"/>
          </p:nvPr>
        </p:nvSpPr>
        <p:spPr>
          <a:xfrm rot="16200000">
            <a:off x="3290331" y="4612004"/>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10" name="Rectangle 9"/>
          <p:cNvSpPr/>
          <p:nvPr/>
        </p:nvSpPr>
        <p:spPr>
          <a:xfrm>
            <a:off x="0" y="6456925"/>
            <a:ext cx="396000" cy="246221"/>
          </a:xfrm>
          <a:prstGeom prst="rect">
            <a:avLst/>
          </a:prstGeom>
        </p:spPr>
        <p:txBody>
          <a:bodyPr wrap="square">
            <a:spAutoFit/>
          </a:bodyPr>
          <a:lstStyle/>
          <a:p>
            <a:fld id="{84ADEA5E-D855-46E6-A607-27446C644854}" type="slidenum">
              <a:rPr lang="en-US" sz="1000" b="0" dirty="0">
                <a:solidFill>
                  <a:srgbClr val="FFFFFF"/>
                </a:solidFill>
                <a:latin typeface="Arial"/>
                <a:cs typeface="ＭＳ Ｐゴシック"/>
              </a:rPr>
              <a:pPr/>
              <a:t>‹#›</a:t>
            </a:fld>
            <a:endParaRPr lang="en-US" sz="1000" dirty="0"/>
          </a:p>
        </p:txBody>
      </p:sp>
    </p:spTree>
    <p:extLst>
      <p:ext uri="{BB962C8B-B14F-4D97-AF65-F5344CB8AC3E}">
        <p14:creationId xmlns:p14="http://schemas.microsoft.com/office/powerpoint/2010/main" val="2511231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4:3 Arup Three Images Option1">
    <p:spTree>
      <p:nvGrpSpPr>
        <p:cNvPr id="1" name=""/>
        <p:cNvGrpSpPr/>
        <p:nvPr/>
      </p:nvGrpSpPr>
      <p:grpSpPr>
        <a:xfrm>
          <a:off x="0" y="0"/>
          <a:ext cx="0" cy="0"/>
          <a:chOff x="0" y="0"/>
          <a:chExt cx="0" cy="0"/>
        </a:xfrm>
      </p:grpSpPr>
      <p:sp>
        <p:nvSpPr>
          <p:cNvPr id="21" name="Picture Placeholder 2"/>
          <p:cNvSpPr>
            <a:spLocks noGrp="1" noChangeAspect="1"/>
          </p:cNvSpPr>
          <p:nvPr>
            <p:ph type="pic" sz="quarter" idx="15" hasCustomPrompt="1"/>
          </p:nvPr>
        </p:nvSpPr>
        <p:spPr>
          <a:xfrm>
            <a:off x="4609043" y="324000"/>
            <a:ext cx="3960000" cy="2638800"/>
          </a:xfrm>
          <a:prstGeom prst="rect">
            <a:avLst/>
          </a:prstGeom>
        </p:spPr>
        <p:txBody>
          <a:bodyPr vert="horz" lIns="0" tIns="0" rIns="0" bIns="0" anchor="t">
            <a:normAutofit/>
          </a:bodyPr>
          <a:lstStyle>
            <a:lvl1pPr marL="0" indent="0">
              <a:lnSpc>
                <a:spcPts val="2000"/>
              </a:lnSpc>
              <a:spcBef>
                <a:spcPts val="0"/>
              </a:spcBef>
              <a:buNone/>
              <a:defRPr sz="1800" baseline="0">
                <a:latin typeface="Times New Roman"/>
                <a:cs typeface="Times New Roman"/>
              </a:defRPr>
            </a:lvl1pPr>
          </a:lstStyle>
          <a:p>
            <a:pPr lvl="0"/>
            <a:endParaRPr lang="en-US" dirty="0"/>
          </a:p>
          <a:p>
            <a:pPr lvl="0"/>
            <a:endParaRPr lang="en-US" dirty="0"/>
          </a:p>
          <a:p>
            <a:pPr lvl="0"/>
            <a:endParaRPr lang="en-US" dirty="0"/>
          </a:p>
          <a:p>
            <a:pPr lvl="0"/>
            <a:endParaRPr lang="en-US" dirty="0"/>
          </a:p>
        </p:txBody>
      </p:sp>
      <p:sp>
        <p:nvSpPr>
          <p:cNvPr id="22" name="Picture Placeholder 2"/>
          <p:cNvSpPr>
            <a:spLocks noGrp="1" noChangeAspect="1"/>
          </p:cNvSpPr>
          <p:nvPr>
            <p:ph type="pic" sz="quarter" idx="16" hasCustomPrompt="1"/>
          </p:nvPr>
        </p:nvSpPr>
        <p:spPr>
          <a:xfrm>
            <a:off x="4609043" y="3284984"/>
            <a:ext cx="3960000" cy="2638800"/>
          </a:xfrm>
          <a:prstGeom prst="rect">
            <a:avLst/>
          </a:prstGeom>
        </p:spPr>
        <p:txBody>
          <a:bodyPr vert="horz" lIns="0" tIns="0" rIns="0" bIns="0" anchor="t">
            <a:noAutofit/>
          </a:bodyPr>
          <a:lstStyle>
            <a:lvl1pPr marL="0" indent="0">
              <a:lnSpc>
                <a:spcPts val="2000"/>
              </a:lnSpc>
              <a:spcBef>
                <a:spcPts val="0"/>
              </a:spcBef>
              <a:buNone/>
              <a:defRPr sz="1800" baseline="0">
                <a:latin typeface="Times New Roman"/>
                <a:cs typeface="Times New Roman"/>
              </a:defRPr>
            </a:lvl1pPr>
          </a:lstStyle>
          <a:p>
            <a:pPr lvl="0"/>
            <a:endParaRPr lang="en-US" dirty="0"/>
          </a:p>
          <a:p>
            <a:pPr lvl="0"/>
            <a:endParaRPr lang="en-US" dirty="0"/>
          </a:p>
          <a:p>
            <a:pPr lvl="0"/>
            <a:endParaRPr lang="en-US" dirty="0"/>
          </a:p>
          <a:p>
            <a:pPr lvl="0"/>
            <a:endParaRPr lang="en-US" dirty="0"/>
          </a:p>
        </p:txBody>
      </p:sp>
      <p:sp>
        <p:nvSpPr>
          <p:cNvPr id="24" name="Picture Placeholder 2"/>
          <p:cNvSpPr>
            <a:spLocks noGrp="1" noChangeAspect="1"/>
          </p:cNvSpPr>
          <p:nvPr>
            <p:ph type="pic" sz="quarter" idx="12" hasCustomPrompt="1"/>
          </p:nvPr>
        </p:nvSpPr>
        <p:spPr>
          <a:xfrm>
            <a:off x="394043" y="323999"/>
            <a:ext cx="3960000" cy="5594400"/>
          </a:xfrm>
          <a:prstGeom prst="rect">
            <a:avLst/>
          </a:prstGeom>
        </p:spPr>
        <p:txBody>
          <a:bodyPr vert="horz" lIns="0" tIns="0" rIns="0" bIns="0" anchor="t">
            <a:normAutofit/>
          </a:bodyPr>
          <a:lstStyle>
            <a:lvl1pPr marL="0" indent="0">
              <a:lnSpc>
                <a:spcPts val="2000"/>
              </a:lnSpc>
              <a:spcBef>
                <a:spcPts val="0"/>
              </a:spcBef>
              <a:buNone/>
              <a:defRPr sz="1800" baseline="0">
                <a:latin typeface="Times New Roman"/>
                <a:cs typeface="Times New Roman"/>
              </a:defRPr>
            </a:lvl1pPr>
          </a:lstStyle>
          <a:p>
            <a:pPr lvl="0"/>
            <a:endParaRPr lang="en-US" dirty="0"/>
          </a:p>
          <a:p>
            <a:pPr lvl="0"/>
            <a:endParaRPr lang="en-US" dirty="0"/>
          </a:p>
          <a:p>
            <a:pPr lvl="0"/>
            <a:endParaRPr lang="en-US" dirty="0"/>
          </a:p>
          <a:p>
            <a:pPr lvl="0"/>
            <a:endParaRPr lang="en-US" dirty="0"/>
          </a:p>
        </p:txBody>
      </p:sp>
      <p:sp>
        <p:nvSpPr>
          <p:cNvPr id="18" name="Text Placeholder 3"/>
          <p:cNvSpPr>
            <a:spLocks noGrp="1"/>
          </p:cNvSpPr>
          <p:nvPr>
            <p:ph type="body" sz="quarter" idx="33" hasCustomPrompt="1"/>
          </p:nvPr>
        </p:nvSpPr>
        <p:spPr>
          <a:xfrm>
            <a:off x="396000" y="6258000"/>
            <a:ext cx="6768000" cy="600000"/>
          </a:xfrm>
          <a:prstGeom prst="rect">
            <a:avLst/>
          </a:prstGeom>
        </p:spPr>
        <p:txBody>
          <a:bodyPr vert="horz" wrap="square" lIns="0" tIns="93600" rIns="0" bIns="0" anchor="ctr">
            <a:noAutofit/>
          </a:bodyPr>
          <a:lstStyle>
            <a:lvl1pPr marL="0" marR="0" indent="0" algn="l" defTabSz="1197317" rtl="0" eaLnBrk="1" fontAlgn="auto" latinLnBrk="0" hangingPunct="1">
              <a:lnSpc>
                <a:spcPts val="1800"/>
              </a:lnSpc>
              <a:spcBef>
                <a:spcPts val="0"/>
              </a:spcBef>
              <a:spcAft>
                <a:spcPts val="0"/>
              </a:spcAft>
              <a:buClrTx/>
              <a:buSzTx/>
              <a:buFont typeface="Arial" pitchFamily="34" charset="0"/>
              <a:buNone/>
              <a:tabLst/>
              <a:defRPr sz="1600" b="0" i="0" baseline="0">
                <a:solidFill>
                  <a:schemeClr val="bg1"/>
                </a:solidFill>
                <a:latin typeface="Times New Roman" panose="02020603050405020304" pitchFamily="18" charset="0"/>
                <a:cs typeface="Times New Roman"/>
              </a:defRPr>
            </a:lvl1pPr>
          </a:lstStyle>
          <a:p>
            <a:r>
              <a:rPr lang="en-US" sz="2133" baseline="0" dirty="0"/>
              <a:t>Footer title</a:t>
            </a:r>
            <a:endParaRPr lang="en-US" sz="2400" baseline="0" dirty="0"/>
          </a:p>
        </p:txBody>
      </p:sp>
      <p:sp>
        <p:nvSpPr>
          <p:cNvPr id="14" name="Text Placeholder 2"/>
          <p:cNvSpPr>
            <a:spLocks noGrp="1"/>
          </p:cNvSpPr>
          <p:nvPr>
            <p:ph type="body" sz="quarter" idx="13" hasCustomPrompt="1"/>
          </p:nvPr>
        </p:nvSpPr>
        <p:spPr>
          <a:xfrm>
            <a:off x="394580" y="5920753"/>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15" name="Text Placeholder 2"/>
          <p:cNvSpPr>
            <a:spLocks noGrp="1"/>
          </p:cNvSpPr>
          <p:nvPr>
            <p:ph type="body" sz="quarter" idx="17" hasCustomPrompt="1"/>
          </p:nvPr>
        </p:nvSpPr>
        <p:spPr>
          <a:xfrm rot="16200000">
            <a:off x="-924483" y="4572003"/>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26" name="Text Placeholder 2"/>
          <p:cNvSpPr>
            <a:spLocks noGrp="1"/>
          </p:cNvSpPr>
          <p:nvPr>
            <p:ph type="body" sz="quarter" idx="34" hasCustomPrompt="1"/>
          </p:nvPr>
        </p:nvSpPr>
        <p:spPr>
          <a:xfrm>
            <a:off x="4622621" y="5920753"/>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27" name="Text Placeholder 2"/>
          <p:cNvSpPr>
            <a:spLocks noGrp="1"/>
          </p:cNvSpPr>
          <p:nvPr>
            <p:ph type="body" sz="quarter" idx="35" hasCustomPrompt="1"/>
          </p:nvPr>
        </p:nvSpPr>
        <p:spPr>
          <a:xfrm rot="16200000">
            <a:off x="3303560" y="4572003"/>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28" name="Text Placeholder 2"/>
          <p:cNvSpPr>
            <a:spLocks noGrp="1"/>
          </p:cNvSpPr>
          <p:nvPr>
            <p:ph type="body" sz="quarter" idx="36" hasCustomPrompt="1"/>
          </p:nvPr>
        </p:nvSpPr>
        <p:spPr>
          <a:xfrm>
            <a:off x="4597565" y="2963291"/>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29" name="Text Placeholder 2"/>
          <p:cNvSpPr>
            <a:spLocks noGrp="1"/>
          </p:cNvSpPr>
          <p:nvPr>
            <p:ph type="body" sz="quarter" idx="37" hasCustomPrompt="1"/>
          </p:nvPr>
        </p:nvSpPr>
        <p:spPr>
          <a:xfrm rot="16200000">
            <a:off x="3278503" y="1597226"/>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13" name="Rectangle 12"/>
          <p:cNvSpPr/>
          <p:nvPr/>
        </p:nvSpPr>
        <p:spPr>
          <a:xfrm>
            <a:off x="0" y="6456925"/>
            <a:ext cx="396000" cy="246221"/>
          </a:xfrm>
          <a:prstGeom prst="rect">
            <a:avLst/>
          </a:prstGeom>
        </p:spPr>
        <p:txBody>
          <a:bodyPr wrap="square">
            <a:spAutoFit/>
          </a:bodyPr>
          <a:lstStyle/>
          <a:p>
            <a:fld id="{84ADEA5E-D855-46E6-A607-27446C644854}" type="slidenum">
              <a:rPr lang="en-US" sz="1000" b="0" dirty="0">
                <a:solidFill>
                  <a:srgbClr val="FFFFFF"/>
                </a:solidFill>
                <a:latin typeface="Arial"/>
                <a:cs typeface="ＭＳ Ｐゴシック"/>
              </a:rPr>
              <a:pPr/>
              <a:t>‹#›</a:t>
            </a:fld>
            <a:endParaRPr lang="en-US" sz="1000" dirty="0"/>
          </a:p>
        </p:txBody>
      </p:sp>
    </p:spTree>
    <p:extLst>
      <p:ext uri="{BB962C8B-B14F-4D97-AF65-F5344CB8AC3E}">
        <p14:creationId xmlns:p14="http://schemas.microsoft.com/office/powerpoint/2010/main" val="3723673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4:3 Arup Three Images Option2">
    <p:spTree>
      <p:nvGrpSpPr>
        <p:cNvPr id="1" name=""/>
        <p:cNvGrpSpPr/>
        <p:nvPr/>
      </p:nvGrpSpPr>
      <p:grpSpPr>
        <a:xfrm>
          <a:off x="0" y="0"/>
          <a:ext cx="0" cy="0"/>
          <a:chOff x="0" y="0"/>
          <a:chExt cx="0" cy="0"/>
        </a:xfrm>
      </p:grpSpPr>
      <p:sp>
        <p:nvSpPr>
          <p:cNvPr id="27" name="Picture Placeholder 2"/>
          <p:cNvSpPr>
            <a:spLocks noGrp="1" noChangeAspect="1"/>
          </p:cNvSpPr>
          <p:nvPr>
            <p:ph type="pic" sz="quarter" idx="16" hasCustomPrompt="1"/>
          </p:nvPr>
        </p:nvSpPr>
        <p:spPr>
          <a:xfrm>
            <a:off x="391441" y="3285009"/>
            <a:ext cx="3960000" cy="2638800"/>
          </a:xfrm>
          <a:prstGeom prst="rect">
            <a:avLst/>
          </a:prstGeom>
        </p:spPr>
        <p:txBody>
          <a:bodyPr vert="horz" lIns="0" tIns="0" rIns="0" bIns="0" anchor="t"/>
          <a:lstStyle>
            <a:lvl1pPr marL="0" indent="0">
              <a:lnSpc>
                <a:spcPts val="2000"/>
              </a:lnSpc>
              <a:spcBef>
                <a:spcPts val="0"/>
              </a:spcBef>
              <a:buNone/>
              <a:defRPr sz="1800" baseline="0">
                <a:latin typeface="Times New Roman"/>
                <a:cs typeface="Times New Roman"/>
              </a:defRPr>
            </a:lvl1pPr>
          </a:lstStyle>
          <a:p>
            <a:pPr lvl="0"/>
            <a:endParaRPr lang="en-US" dirty="0"/>
          </a:p>
          <a:p>
            <a:pPr lvl="0"/>
            <a:endParaRPr lang="en-US" dirty="0"/>
          </a:p>
          <a:p>
            <a:pPr lvl="0"/>
            <a:endParaRPr lang="en-US" dirty="0"/>
          </a:p>
          <a:p>
            <a:pPr lvl="0"/>
            <a:endParaRPr lang="en-US" dirty="0"/>
          </a:p>
        </p:txBody>
      </p:sp>
      <p:sp>
        <p:nvSpPr>
          <p:cNvPr id="37" name="Picture Placeholder 2"/>
          <p:cNvSpPr>
            <a:spLocks noGrp="1" noChangeAspect="1"/>
          </p:cNvSpPr>
          <p:nvPr>
            <p:ph type="pic" sz="quarter" idx="12" hasCustomPrompt="1"/>
          </p:nvPr>
        </p:nvSpPr>
        <p:spPr>
          <a:xfrm>
            <a:off x="4609392" y="323999"/>
            <a:ext cx="3962578" cy="5594400"/>
          </a:xfrm>
          <a:prstGeom prst="rect">
            <a:avLst/>
          </a:prstGeom>
        </p:spPr>
        <p:txBody>
          <a:bodyPr vert="horz" lIns="0" tIns="0" rIns="0" bIns="0" anchor="t"/>
          <a:lstStyle>
            <a:lvl1pPr marL="0" indent="0">
              <a:lnSpc>
                <a:spcPts val="2000"/>
              </a:lnSpc>
              <a:spcBef>
                <a:spcPts val="0"/>
              </a:spcBef>
              <a:buNone/>
              <a:defRPr sz="1800" baseline="0">
                <a:latin typeface="Times New Roman"/>
                <a:cs typeface="Times New Roman"/>
              </a:defRPr>
            </a:lvl1pPr>
          </a:lstStyle>
          <a:p>
            <a:pPr lvl="0"/>
            <a:endParaRPr lang="en-US" dirty="0"/>
          </a:p>
          <a:p>
            <a:pPr lvl="0"/>
            <a:endParaRPr lang="en-US" dirty="0"/>
          </a:p>
          <a:p>
            <a:pPr lvl="0"/>
            <a:endParaRPr lang="en-US" dirty="0"/>
          </a:p>
          <a:p>
            <a:pPr lvl="0"/>
            <a:endParaRPr lang="en-US" dirty="0"/>
          </a:p>
        </p:txBody>
      </p:sp>
      <p:sp>
        <p:nvSpPr>
          <p:cNvPr id="69" name="Picture Placeholder 2"/>
          <p:cNvSpPr>
            <a:spLocks noGrp="1" noChangeAspect="1"/>
          </p:cNvSpPr>
          <p:nvPr>
            <p:ph type="pic" sz="quarter" idx="15" hasCustomPrompt="1"/>
          </p:nvPr>
        </p:nvSpPr>
        <p:spPr>
          <a:xfrm>
            <a:off x="391441" y="324000"/>
            <a:ext cx="3960000" cy="2638800"/>
          </a:xfrm>
          <a:prstGeom prst="rect">
            <a:avLst/>
          </a:prstGeom>
        </p:spPr>
        <p:txBody>
          <a:bodyPr vert="horz" lIns="0" tIns="0" rIns="0" bIns="0" anchor="t"/>
          <a:lstStyle>
            <a:lvl1pPr marL="0" indent="0">
              <a:lnSpc>
                <a:spcPts val="2000"/>
              </a:lnSpc>
              <a:spcBef>
                <a:spcPts val="0"/>
              </a:spcBef>
              <a:buNone/>
              <a:defRPr sz="1800" baseline="0">
                <a:latin typeface="Times New Roman"/>
                <a:cs typeface="Times New Roman"/>
              </a:defRPr>
            </a:lvl1pPr>
          </a:lstStyle>
          <a:p>
            <a:pPr lvl="0"/>
            <a:endParaRPr lang="en-US" dirty="0"/>
          </a:p>
          <a:p>
            <a:pPr lvl="0"/>
            <a:endParaRPr lang="en-US" dirty="0"/>
          </a:p>
          <a:p>
            <a:pPr lvl="0"/>
            <a:endParaRPr lang="en-US" dirty="0"/>
          </a:p>
          <a:p>
            <a:pPr lvl="0"/>
            <a:endParaRPr lang="en-US" dirty="0"/>
          </a:p>
        </p:txBody>
      </p:sp>
      <p:sp>
        <p:nvSpPr>
          <p:cNvPr id="17" name="Text Placeholder 3"/>
          <p:cNvSpPr>
            <a:spLocks noGrp="1"/>
          </p:cNvSpPr>
          <p:nvPr>
            <p:ph type="body" sz="quarter" idx="33" hasCustomPrompt="1"/>
          </p:nvPr>
        </p:nvSpPr>
        <p:spPr>
          <a:xfrm>
            <a:off x="396000" y="6258000"/>
            <a:ext cx="6768000" cy="600000"/>
          </a:xfrm>
          <a:prstGeom prst="rect">
            <a:avLst/>
          </a:prstGeom>
        </p:spPr>
        <p:txBody>
          <a:bodyPr vert="horz" wrap="square" lIns="0" tIns="93600" rIns="0" bIns="0" anchor="ctr">
            <a:noAutofit/>
          </a:bodyPr>
          <a:lstStyle>
            <a:lvl1pPr marL="0" marR="0" indent="0" algn="l" defTabSz="1197317" rtl="0" eaLnBrk="1" fontAlgn="auto" latinLnBrk="0" hangingPunct="1">
              <a:lnSpc>
                <a:spcPts val="1800"/>
              </a:lnSpc>
              <a:spcBef>
                <a:spcPts val="0"/>
              </a:spcBef>
              <a:spcAft>
                <a:spcPts val="0"/>
              </a:spcAft>
              <a:buClrTx/>
              <a:buSzTx/>
              <a:buFont typeface="Arial" pitchFamily="34" charset="0"/>
              <a:buNone/>
              <a:tabLst/>
              <a:defRPr sz="1600" b="0" i="0" baseline="0">
                <a:solidFill>
                  <a:schemeClr val="bg1"/>
                </a:solidFill>
                <a:latin typeface="Times New Roman" panose="02020603050405020304" pitchFamily="18" charset="0"/>
                <a:cs typeface="Times New Roman"/>
              </a:defRPr>
            </a:lvl1pPr>
          </a:lstStyle>
          <a:p>
            <a:r>
              <a:rPr lang="en-US" sz="2133" baseline="0" dirty="0"/>
              <a:t>Footer title</a:t>
            </a:r>
            <a:endParaRPr lang="en-US" sz="2400" baseline="0" dirty="0"/>
          </a:p>
        </p:txBody>
      </p:sp>
      <p:sp>
        <p:nvSpPr>
          <p:cNvPr id="13" name="Text Placeholder 2"/>
          <p:cNvSpPr>
            <a:spLocks noGrp="1"/>
          </p:cNvSpPr>
          <p:nvPr>
            <p:ph type="body" sz="quarter" idx="13" hasCustomPrompt="1"/>
          </p:nvPr>
        </p:nvSpPr>
        <p:spPr>
          <a:xfrm>
            <a:off x="394580" y="5920778"/>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14" name="Text Placeholder 2"/>
          <p:cNvSpPr>
            <a:spLocks noGrp="1"/>
          </p:cNvSpPr>
          <p:nvPr>
            <p:ph type="body" sz="quarter" idx="17" hasCustomPrompt="1"/>
          </p:nvPr>
        </p:nvSpPr>
        <p:spPr>
          <a:xfrm rot="16200000">
            <a:off x="-924483" y="4577863"/>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19" name="Text Placeholder 2"/>
          <p:cNvSpPr>
            <a:spLocks noGrp="1"/>
          </p:cNvSpPr>
          <p:nvPr>
            <p:ph type="body" sz="quarter" idx="34" hasCustomPrompt="1"/>
          </p:nvPr>
        </p:nvSpPr>
        <p:spPr>
          <a:xfrm>
            <a:off x="383696" y="2963341"/>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24" name="Text Placeholder 2"/>
          <p:cNvSpPr>
            <a:spLocks noGrp="1"/>
          </p:cNvSpPr>
          <p:nvPr>
            <p:ph type="body" sz="quarter" idx="35" hasCustomPrompt="1"/>
          </p:nvPr>
        </p:nvSpPr>
        <p:spPr>
          <a:xfrm rot="16200000">
            <a:off x="-935365" y="1632001"/>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25" name="Text Placeholder 2"/>
          <p:cNvSpPr>
            <a:spLocks noGrp="1"/>
          </p:cNvSpPr>
          <p:nvPr>
            <p:ph type="body" sz="quarter" idx="36" hasCustomPrompt="1"/>
          </p:nvPr>
        </p:nvSpPr>
        <p:spPr>
          <a:xfrm>
            <a:off x="4609391" y="5920778"/>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26" name="Text Placeholder 2"/>
          <p:cNvSpPr>
            <a:spLocks noGrp="1"/>
          </p:cNvSpPr>
          <p:nvPr>
            <p:ph type="body" sz="quarter" idx="37" hasCustomPrompt="1"/>
          </p:nvPr>
        </p:nvSpPr>
        <p:spPr>
          <a:xfrm rot="16200000">
            <a:off x="3290330" y="4577863"/>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16" name="Rectangle 15"/>
          <p:cNvSpPr/>
          <p:nvPr/>
        </p:nvSpPr>
        <p:spPr>
          <a:xfrm>
            <a:off x="0" y="6456925"/>
            <a:ext cx="396000" cy="246221"/>
          </a:xfrm>
          <a:prstGeom prst="rect">
            <a:avLst/>
          </a:prstGeom>
        </p:spPr>
        <p:txBody>
          <a:bodyPr wrap="square">
            <a:spAutoFit/>
          </a:bodyPr>
          <a:lstStyle/>
          <a:p>
            <a:fld id="{84ADEA5E-D855-46E6-A607-27446C644854}" type="slidenum">
              <a:rPr lang="en-US" sz="1000" b="0" dirty="0">
                <a:solidFill>
                  <a:srgbClr val="FFFFFF"/>
                </a:solidFill>
                <a:latin typeface="Arial"/>
                <a:cs typeface="ＭＳ Ｐゴシック"/>
              </a:rPr>
              <a:pPr/>
              <a:t>‹#›</a:t>
            </a:fld>
            <a:endParaRPr lang="en-US" sz="1000" dirty="0"/>
          </a:p>
        </p:txBody>
      </p:sp>
    </p:spTree>
    <p:extLst>
      <p:ext uri="{BB962C8B-B14F-4D97-AF65-F5344CB8AC3E}">
        <p14:creationId xmlns:p14="http://schemas.microsoft.com/office/powerpoint/2010/main" val="1592264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4:3 Arup Four Images">
    <p:spTree>
      <p:nvGrpSpPr>
        <p:cNvPr id="1" name=""/>
        <p:cNvGrpSpPr/>
        <p:nvPr/>
      </p:nvGrpSpPr>
      <p:grpSpPr>
        <a:xfrm>
          <a:off x="0" y="0"/>
          <a:ext cx="0" cy="0"/>
          <a:chOff x="0" y="0"/>
          <a:chExt cx="0" cy="0"/>
        </a:xfrm>
      </p:grpSpPr>
      <p:sp>
        <p:nvSpPr>
          <p:cNvPr id="35" name="Picture Placeholder 2"/>
          <p:cNvSpPr>
            <a:spLocks noGrp="1" noChangeAspect="1"/>
          </p:cNvSpPr>
          <p:nvPr>
            <p:ph type="pic" sz="quarter" idx="16" hasCustomPrompt="1"/>
          </p:nvPr>
        </p:nvSpPr>
        <p:spPr>
          <a:xfrm>
            <a:off x="399155" y="3284984"/>
            <a:ext cx="3960000" cy="2638800"/>
          </a:xfrm>
          <a:prstGeom prst="rect">
            <a:avLst/>
          </a:prstGeom>
        </p:spPr>
        <p:txBody>
          <a:bodyPr vert="horz" lIns="0" tIns="0" rIns="0" bIns="0" anchor="t"/>
          <a:lstStyle>
            <a:lvl1pPr marL="0" indent="0">
              <a:lnSpc>
                <a:spcPts val="2000"/>
              </a:lnSpc>
              <a:spcBef>
                <a:spcPts val="0"/>
              </a:spcBef>
              <a:buNone/>
              <a:defRPr sz="1800" baseline="0">
                <a:latin typeface="Times New Roman"/>
                <a:cs typeface="Times New Roman"/>
              </a:defRPr>
            </a:lvl1pPr>
          </a:lstStyle>
          <a:p>
            <a:pPr lvl="0"/>
            <a:endParaRPr lang="en-US" dirty="0"/>
          </a:p>
          <a:p>
            <a:pPr lvl="0"/>
            <a:endParaRPr lang="en-US" dirty="0"/>
          </a:p>
          <a:p>
            <a:pPr lvl="0"/>
            <a:endParaRPr lang="en-US" dirty="0"/>
          </a:p>
          <a:p>
            <a:pPr lvl="0"/>
            <a:endParaRPr lang="en-US" dirty="0"/>
          </a:p>
        </p:txBody>
      </p:sp>
      <p:sp>
        <p:nvSpPr>
          <p:cNvPr id="41" name="Picture Placeholder 2"/>
          <p:cNvSpPr>
            <a:spLocks noGrp="1" noChangeAspect="1"/>
          </p:cNvSpPr>
          <p:nvPr>
            <p:ph type="pic" sz="quarter" idx="15" hasCustomPrompt="1"/>
          </p:nvPr>
        </p:nvSpPr>
        <p:spPr>
          <a:xfrm>
            <a:off x="4609043" y="324000"/>
            <a:ext cx="3960000" cy="2638800"/>
          </a:xfrm>
          <a:prstGeom prst="rect">
            <a:avLst/>
          </a:prstGeom>
        </p:spPr>
        <p:txBody>
          <a:bodyPr vert="horz" lIns="0" tIns="0" rIns="0" bIns="0" anchor="t"/>
          <a:lstStyle>
            <a:lvl1pPr marL="0" indent="0">
              <a:lnSpc>
                <a:spcPts val="2000"/>
              </a:lnSpc>
              <a:spcBef>
                <a:spcPts val="0"/>
              </a:spcBef>
              <a:buNone/>
              <a:defRPr sz="1800" baseline="0">
                <a:latin typeface="Times New Roman"/>
                <a:cs typeface="Times New Roman"/>
              </a:defRPr>
            </a:lvl1pPr>
          </a:lstStyle>
          <a:p>
            <a:pPr lvl="0"/>
            <a:endParaRPr lang="en-US" dirty="0"/>
          </a:p>
          <a:p>
            <a:pPr lvl="0"/>
            <a:endParaRPr lang="en-US" dirty="0"/>
          </a:p>
          <a:p>
            <a:pPr lvl="0"/>
            <a:endParaRPr lang="en-US" dirty="0"/>
          </a:p>
          <a:p>
            <a:pPr lvl="0"/>
            <a:endParaRPr lang="en-US" dirty="0"/>
          </a:p>
        </p:txBody>
      </p:sp>
      <p:sp>
        <p:nvSpPr>
          <p:cNvPr id="42" name="Picture Placeholder 2"/>
          <p:cNvSpPr>
            <a:spLocks noGrp="1" noChangeAspect="1"/>
          </p:cNvSpPr>
          <p:nvPr>
            <p:ph type="pic" sz="quarter" idx="16" hasCustomPrompt="1"/>
          </p:nvPr>
        </p:nvSpPr>
        <p:spPr>
          <a:xfrm>
            <a:off x="4609043" y="3284984"/>
            <a:ext cx="3960000" cy="2638800"/>
          </a:xfrm>
          <a:prstGeom prst="rect">
            <a:avLst/>
          </a:prstGeom>
        </p:spPr>
        <p:txBody>
          <a:bodyPr vert="horz" lIns="0" tIns="0" rIns="0" bIns="0" anchor="t"/>
          <a:lstStyle>
            <a:lvl1pPr marL="0" indent="0">
              <a:lnSpc>
                <a:spcPts val="2000"/>
              </a:lnSpc>
              <a:spcBef>
                <a:spcPts val="0"/>
              </a:spcBef>
              <a:buNone/>
              <a:defRPr sz="1800" baseline="0">
                <a:latin typeface="Times New Roman"/>
                <a:cs typeface="Times New Roman"/>
              </a:defRPr>
            </a:lvl1pPr>
          </a:lstStyle>
          <a:p>
            <a:pPr lvl="0"/>
            <a:endParaRPr lang="en-US" dirty="0"/>
          </a:p>
          <a:p>
            <a:pPr lvl="0"/>
            <a:endParaRPr lang="en-US" dirty="0"/>
          </a:p>
          <a:p>
            <a:pPr lvl="0"/>
            <a:endParaRPr lang="en-US" dirty="0"/>
          </a:p>
          <a:p>
            <a:pPr lvl="0"/>
            <a:endParaRPr lang="en-US" dirty="0"/>
          </a:p>
        </p:txBody>
      </p:sp>
      <p:sp>
        <p:nvSpPr>
          <p:cNvPr id="47" name="Picture Placeholder 2"/>
          <p:cNvSpPr>
            <a:spLocks noGrp="1" noChangeAspect="1"/>
          </p:cNvSpPr>
          <p:nvPr>
            <p:ph type="pic" sz="quarter" idx="32" hasCustomPrompt="1"/>
          </p:nvPr>
        </p:nvSpPr>
        <p:spPr>
          <a:xfrm>
            <a:off x="399155" y="324000"/>
            <a:ext cx="3960000" cy="2638800"/>
          </a:xfrm>
          <a:prstGeom prst="rect">
            <a:avLst/>
          </a:prstGeom>
        </p:spPr>
        <p:txBody>
          <a:bodyPr vert="horz" lIns="0" tIns="0" rIns="0" bIns="0" anchor="t"/>
          <a:lstStyle>
            <a:lvl1pPr marL="0" indent="0">
              <a:lnSpc>
                <a:spcPts val="2000"/>
              </a:lnSpc>
              <a:spcBef>
                <a:spcPts val="0"/>
              </a:spcBef>
              <a:buNone/>
              <a:defRPr sz="1800" baseline="0">
                <a:latin typeface="Times New Roman"/>
                <a:cs typeface="Times New Roman"/>
              </a:defRPr>
            </a:lvl1pPr>
          </a:lstStyle>
          <a:p>
            <a:pPr lvl="0"/>
            <a:endParaRPr lang="en-US" dirty="0"/>
          </a:p>
          <a:p>
            <a:pPr lvl="0"/>
            <a:endParaRPr lang="en-US" dirty="0"/>
          </a:p>
          <a:p>
            <a:pPr lvl="0"/>
            <a:endParaRPr lang="en-US" dirty="0"/>
          </a:p>
          <a:p>
            <a:pPr lvl="0"/>
            <a:endParaRPr lang="en-US" dirty="0"/>
          </a:p>
        </p:txBody>
      </p:sp>
      <p:sp>
        <p:nvSpPr>
          <p:cNvPr id="20" name="Text Placeholder 3"/>
          <p:cNvSpPr>
            <a:spLocks noGrp="1"/>
          </p:cNvSpPr>
          <p:nvPr>
            <p:ph type="body" sz="quarter" idx="33" hasCustomPrompt="1"/>
          </p:nvPr>
        </p:nvSpPr>
        <p:spPr>
          <a:xfrm>
            <a:off x="396000" y="6258000"/>
            <a:ext cx="6768000" cy="600000"/>
          </a:xfrm>
          <a:prstGeom prst="rect">
            <a:avLst/>
          </a:prstGeom>
        </p:spPr>
        <p:txBody>
          <a:bodyPr vert="horz" wrap="square" lIns="0" tIns="93600" rIns="0" bIns="0" anchor="ctr">
            <a:noAutofit/>
          </a:bodyPr>
          <a:lstStyle>
            <a:lvl1pPr marL="0" marR="0" indent="0" algn="l" defTabSz="1197317" rtl="0" eaLnBrk="1" fontAlgn="auto" latinLnBrk="0" hangingPunct="1">
              <a:lnSpc>
                <a:spcPts val="1800"/>
              </a:lnSpc>
              <a:spcBef>
                <a:spcPts val="0"/>
              </a:spcBef>
              <a:spcAft>
                <a:spcPts val="0"/>
              </a:spcAft>
              <a:buClrTx/>
              <a:buSzTx/>
              <a:buFont typeface="Arial" pitchFamily="34" charset="0"/>
              <a:buNone/>
              <a:tabLst/>
              <a:defRPr sz="1600" b="0" i="0" baseline="0">
                <a:solidFill>
                  <a:schemeClr val="bg1"/>
                </a:solidFill>
                <a:latin typeface="Times New Roman" panose="02020603050405020304" pitchFamily="18" charset="0"/>
                <a:cs typeface="Times New Roman"/>
              </a:defRPr>
            </a:lvl1pPr>
          </a:lstStyle>
          <a:p>
            <a:r>
              <a:rPr lang="en-US" sz="2133" baseline="0" dirty="0"/>
              <a:t>Footer title</a:t>
            </a:r>
            <a:endParaRPr lang="en-US" sz="2400" baseline="0" dirty="0"/>
          </a:p>
        </p:txBody>
      </p:sp>
      <p:sp>
        <p:nvSpPr>
          <p:cNvPr id="16" name="Text Placeholder 2"/>
          <p:cNvSpPr>
            <a:spLocks noGrp="1"/>
          </p:cNvSpPr>
          <p:nvPr>
            <p:ph type="body" sz="quarter" idx="13" hasCustomPrompt="1"/>
          </p:nvPr>
        </p:nvSpPr>
        <p:spPr>
          <a:xfrm>
            <a:off x="394580" y="5920753"/>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17" name="Text Placeholder 2"/>
          <p:cNvSpPr>
            <a:spLocks noGrp="1"/>
          </p:cNvSpPr>
          <p:nvPr>
            <p:ph type="body" sz="quarter" idx="17" hasCustomPrompt="1"/>
          </p:nvPr>
        </p:nvSpPr>
        <p:spPr>
          <a:xfrm rot="16200000">
            <a:off x="-924483" y="4577838"/>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21" name="Text Placeholder 2"/>
          <p:cNvSpPr>
            <a:spLocks noGrp="1"/>
          </p:cNvSpPr>
          <p:nvPr>
            <p:ph type="body" sz="quarter" idx="34" hasCustomPrompt="1"/>
          </p:nvPr>
        </p:nvSpPr>
        <p:spPr>
          <a:xfrm>
            <a:off x="383696" y="2988964"/>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28" name="Text Placeholder 2"/>
          <p:cNvSpPr>
            <a:spLocks noGrp="1"/>
          </p:cNvSpPr>
          <p:nvPr>
            <p:ph type="body" sz="quarter" idx="35" hasCustomPrompt="1"/>
          </p:nvPr>
        </p:nvSpPr>
        <p:spPr>
          <a:xfrm rot="16200000">
            <a:off x="-935365" y="1634476"/>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30" name="Text Placeholder 2"/>
          <p:cNvSpPr>
            <a:spLocks noGrp="1"/>
          </p:cNvSpPr>
          <p:nvPr>
            <p:ph type="body" sz="quarter" idx="36" hasCustomPrompt="1"/>
          </p:nvPr>
        </p:nvSpPr>
        <p:spPr>
          <a:xfrm>
            <a:off x="4609043" y="5921317"/>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31" name="Text Placeholder 2"/>
          <p:cNvSpPr>
            <a:spLocks noGrp="1"/>
          </p:cNvSpPr>
          <p:nvPr>
            <p:ph type="body" sz="quarter" idx="37" hasCustomPrompt="1"/>
          </p:nvPr>
        </p:nvSpPr>
        <p:spPr>
          <a:xfrm rot="16200000">
            <a:off x="3289982" y="4578402"/>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32" name="Text Placeholder 2"/>
          <p:cNvSpPr>
            <a:spLocks noGrp="1"/>
          </p:cNvSpPr>
          <p:nvPr>
            <p:ph type="body" sz="quarter" idx="38" hasCustomPrompt="1"/>
          </p:nvPr>
        </p:nvSpPr>
        <p:spPr>
          <a:xfrm>
            <a:off x="4609921" y="2988876"/>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33" name="Text Placeholder 2"/>
          <p:cNvSpPr>
            <a:spLocks noGrp="1"/>
          </p:cNvSpPr>
          <p:nvPr>
            <p:ph type="body" sz="quarter" idx="39" hasCustomPrompt="1"/>
          </p:nvPr>
        </p:nvSpPr>
        <p:spPr>
          <a:xfrm rot="16200000">
            <a:off x="3290860" y="1611238"/>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18" name="Rectangle 17"/>
          <p:cNvSpPr/>
          <p:nvPr/>
        </p:nvSpPr>
        <p:spPr>
          <a:xfrm>
            <a:off x="0" y="6456925"/>
            <a:ext cx="396000" cy="246221"/>
          </a:xfrm>
          <a:prstGeom prst="rect">
            <a:avLst/>
          </a:prstGeom>
        </p:spPr>
        <p:txBody>
          <a:bodyPr wrap="square">
            <a:spAutoFit/>
          </a:bodyPr>
          <a:lstStyle/>
          <a:p>
            <a:fld id="{84ADEA5E-D855-46E6-A607-27446C644854}" type="slidenum">
              <a:rPr lang="en-US" sz="1000" b="0" dirty="0">
                <a:solidFill>
                  <a:srgbClr val="FFFFFF"/>
                </a:solidFill>
                <a:latin typeface="Arial"/>
                <a:cs typeface="ＭＳ Ｐゴシック"/>
              </a:rPr>
              <a:pPr/>
              <a:t>‹#›</a:t>
            </a:fld>
            <a:endParaRPr lang="en-US" sz="1000" dirty="0"/>
          </a:p>
        </p:txBody>
      </p:sp>
    </p:spTree>
    <p:extLst>
      <p:ext uri="{BB962C8B-B14F-4D97-AF65-F5344CB8AC3E}">
        <p14:creationId xmlns:p14="http://schemas.microsoft.com/office/powerpoint/2010/main" val="1025607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4:3 Arup TenImages Value Statement">
    <p:spTree>
      <p:nvGrpSpPr>
        <p:cNvPr id="1" name=""/>
        <p:cNvGrpSpPr/>
        <p:nvPr/>
      </p:nvGrpSpPr>
      <p:grpSpPr>
        <a:xfrm>
          <a:off x="0" y="0"/>
          <a:ext cx="0" cy="0"/>
          <a:chOff x="0" y="0"/>
          <a:chExt cx="0" cy="0"/>
        </a:xfrm>
      </p:grpSpPr>
      <p:sp>
        <p:nvSpPr>
          <p:cNvPr id="14" name="Rectangle 13"/>
          <p:cNvSpPr/>
          <p:nvPr/>
        </p:nvSpPr>
        <p:spPr>
          <a:xfrm>
            <a:off x="5943600" y="2185200"/>
            <a:ext cx="2743200" cy="372493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5" name="Picture Placeholder 7"/>
          <p:cNvSpPr>
            <a:spLocks noGrp="1" noChangeAspect="1"/>
          </p:cNvSpPr>
          <p:nvPr>
            <p:ph type="pic" sz="quarter" idx="27" hasCustomPrompt="1"/>
          </p:nvPr>
        </p:nvSpPr>
        <p:spPr>
          <a:xfrm>
            <a:off x="5942134" y="324000"/>
            <a:ext cx="2743200" cy="1843200"/>
          </a:xfrm>
          <a:prstGeom prst="rect">
            <a:avLst/>
          </a:prstGeom>
        </p:spPr>
        <p:txBody>
          <a:bodyPr lIns="0" tIns="0" r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36" name="Picture Placeholder 7"/>
          <p:cNvSpPr>
            <a:spLocks noGrp="1" noChangeAspect="1"/>
          </p:cNvSpPr>
          <p:nvPr>
            <p:ph type="pic" sz="quarter" idx="20" hasCustomPrompt="1"/>
          </p:nvPr>
        </p:nvSpPr>
        <p:spPr>
          <a:xfrm>
            <a:off x="3180843" y="324000"/>
            <a:ext cx="2743200" cy="1843200"/>
          </a:xfrm>
          <a:prstGeom prst="rect">
            <a:avLst/>
          </a:prstGeom>
        </p:spPr>
        <p:txBody>
          <a:bodyPr lIns="0" tIns="0" r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38" name="Picture Placeholder 7"/>
          <p:cNvSpPr>
            <a:spLocks noGrp="1" noChangeAspect="1"/>
          </p:cNvSpPr>
          <p:nvPr>
            <p:ph type="pic" sz="quarter" idx="22" hasCustomPrompt="1"/>
          </p:nvPr>
        </p:nvSpPr>
        <p:spPr>
          <a:xfrm>
            <a:off x="3179611" y="4046400"/>
            <a:ext cx="2743200" cy="1843200"/>
          </a:xfrm>
          <a:prstGeom prst="rect">
            <a:avLst/>
          </a:prstGeom>
        </p:spPr>
        <p:txBody>
          <a:bodyPr lIns="0" tIns="0" r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40" name="Picture Placeholder 7"/>
          <p:cNvSpPr>
            <a:spLocks noGrp="1" noChangeAspect="1"/>
          </p:cNvSpPr>
          <p:nvPr>
            <p:ph type="pic" sz="quarter" idx="11" hasCustomPrompt="1"/>
          </p:nvPr>
        </p:nvSpPr>
        <p:spPr>
          <a:xfrm>
            <a:off x="404993" y="324000"/>
            <a:ext cx="2743200" cy="1843200"/>
          </a:xfrm>
          <a:prstGeom prst="rect">
            <a:avLst/>
          </a:prstGeom>
        </p:spPr>
        <p:txBody>
          <a:bodyPr lIns="0" tIns="0" rIns="0" b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41" name="Picture Placeholder 7"/>
          <p:cNvSpPr>
            <a:spLocks noGrp="1" noChangeAspect="1"/>
          </p:cNvSpPr>
          <p:nvPr>
            <p:ph type="pic" sz="quarter" idx="25" hasCustomPrompt="1"/>
          </p:nvPr>
        </p:nvSpPr>
        <p:spPr>
          <a:xfrm>
            <a:off x="396000" y="4046400"/>
            <a:ext cx="2743200" cy="1843200"/>
          </a:xfrm>
          <a:prstGeom prst="rect">
            <a:avLst/>
          </a:prstGeom>
        </p:spPr>
        <p:txBody>
          <a:bodyPr lIns="0" tIns="0" r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43" name="Picture Placeholder 7"/>
          <p:cNvSpPr>
            <a:spLocks noGrp="1" noChangeAspect="1"/>
          </p:cNvSpPr>
          <p:nvPr>
            <p:ph type="pic" sz="quarter" idx="28" hasCustomPrompt="1"/>
          </p:nvPr>
        </p:nvSpPr>
        <p:spPr>
          <a:xfrm>
            <a:off x="404755" y="2185200"/>
            <a:ext cx="2743200" cy="1843200"/>
          </a:xfrm>
          <a:prstGeom prst="rect">
            <a:avLst/>
          </a:prstGeom>
        </p:spPr>
        <p:txBody>
          <a:bodyPr lIns="0" tIns="0" r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49" name="Picture Placeholder 7"/>
          <p:cNvSpPr>
            <a:spLocks noGrp="1" noChangeAspect="1"/>
          </p:cNvSpPr>
          <p:nvPr>
            <p:ph type="pic" sz="quarter" idx="31" hasCustomPrompt="1"/>
          </p:nvPr>
        </p:nvSpPr>
        <p:spPr>
          <a:xfrm>
            <a:off x="3180843" y="2185200"/>
            <a:ext cx="2743200" cy="1843200"/>
          </a:xfrm>
          <a:prstGeom prst="rect">
            <a:avLst/>
          </a:prstGeom>
        </p:spPr>
        <p:txBody>
          <a:bodyPr lIns="0" tIns="0" r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16" name="Text Placeholder 3"/>
          <p:cNvSpPr>
            <a:spLocks noGrp="1"/>
          </p:cNvSpPr>
          <p:nvPr>
            <p:ph type="body" sz="quarter" idx="33" hasCustomPrompt="1"/>
          </p:nvPr>
        </p:nvSpPr>
        <p:spPr>
          <a:xfrm>
            <a:off x="5943600" y="2185200"/>
            <a:ext cx="2743200" cy="3724444"/>
          </a:xfrm>
          <a:prstGeom prst="rect">
            <a:avLst/>
          </a:prstGeom>
        </p:spPr>
        <p:txBody>
          <a:bodyPr vert="horz" lIns="180000" tIns="180000" rIns="180000" bIns="180000">
            <a:noAutofit/>
          </a:bodyPr>
          <a:lstStyle>
            <a:lvl1pPr marL="0" marR="0" indent="0" algn="l" defTabSz="1197317" rtl="0" eaLnBrk="1" fontAlgn="auto" latinLnBrk="0" hangingPunct="1">
              <a:lnSpc>
                <a:spcPts val="2000"/>
              </a:lnSpc>
              <a:spcBef>
                <a:spcPts val="0"/>
              </a:spcBef>
              <a:spcAft>
                <a:spcPts val="0"/>
              </a:spcAft>
              <a:buClrTx/>
              <a:buSzTx/>
              <a:buFont typeface="Arial" pitchFamily="34" charset="0"/>
              <a:buNone/>
              <a:tabLst/>
              <a:defRPr sz="1800" b="0" i="0" baseline="0">
                <a:solidFill>
                  <a:schemeClr val="tx1"/>
                </a:solidFill>
                <a:latin typeface="Times New Roman"/>
                <a:cs typeface="Times New Roman"/>
              </a:defRPr>
            </a:lvl1pPr>
          </a:lstStyle>
          <a:p>
            <a:r>
              <a:rPr lang="en-US" sz="2400" baseline="0" dirty="0"/>
              <a:t>You may enter a short value statement here. You may highlight a specific point in white as appropriate. Max approx 20-25 words.</a:t>
            </a:r>
            <a:endParaRPr lang="en-US" sz="2133" baseline="0" dirty="0"/>
          </a:p>
        </p:txBody>
      </p:sp>
      <p:sp>
        <p:nvSpPr>
          <p:cNvPr id="19" name="Text Placeholder 3"/>
          <p:cNvSpPr>
            <a:spLocks noGrp="1"/>
          </p:cNvSpPr>
          <p:nvPr>
            <p:ph type="body" sz="quarter" idx="34" hasCustomPrompt="1"/>
          </p:nvPr>
        </p:nvSpPr>
        <p:spPr>
          <a:xfrm>
            <a:off x="396000" y="6258000"/>
            <a:ext cx="6768000" cy="600000"/>
          </a:xfrm>
          <a:prstGeom prst="rect">
            <a:avLst/>
          </a:prstGeom>
        </p:spPr>
        <p:txBody>
          <a:bodyPr vert="horz" wrap="square" lIns="0" tIns="93600" rIns="0" bIns="0" anchor="ctr">
            <a:noAutofit/>
          </a:bodyPr>
          <a:lstStyle>
            <a:lvl1pPr marL="0" marR="0" indent="0" algn="l" defTabSz="1197317" rtl="0" eaLnBrk="1" fontAlgn="auto" latinLnBrk="0" hangingPunct="1">
              <a:lnSpc>
                <a:spcPts val="1800"/>
              </a:lnSpc>
              <a:spcBef>
                <a:spcPts val="0"/>
              </a:spcBef>
              <a:spcAft>
                <a:spcPts val="0"/>
              </a:spcAft>
              <a:buClrTx/>
              <a:buSzTx/>
              <a:buFont typeface="Arial" pitchFamily="34" charset="0"/>
              <a:buNone/>
              <a:tabLst/>
              <a:defRPr sz="1600" b="0" i="0" baseline="0">
                <a:solidFill>
                  <a:schemeClr val="bg1"/>
                </a:solidFill>
                <a:latin typeface="Times New Roman" panose="02020603050405020304" pitchFamily="18" charset="0"/>
                <a:cs typeface="Times New Roman"/>
              </a:defRPr>
            </a:lvl1pPr>
          </a:lstStyle>
          <a:p>
            <a:r>
              <a:rPr lang="en-US" sz="2133" baseline="0" dirty="0"/>
              <a:t>Footer title</a:t>
            </a:r>
            <a:endParaRPr lang="en-US" sz="2400" baseline="0" dirty="0"/>
          </a:p>
        </p:txBody>
      </p:sp>
      <p:sp>
        <p:nvSpPr>
          <p:cNvPr id="13" name="Rectangle 12"/>
          <p:cNvSpPr/>
          <p:nvPr/>
        </p:nvSpPr>
        <p:spPr>
          <a:xfrm>
            <a:off x="0" y="6456925"/>
            <a:ext cx="396000" cy="246221"/>
          </a:xfrm>
          <a:prstGeom prst="rect">
            <a:avLst/>
          </a:prstGeom>
        </p:spPr>
        <p:txBody>
          <a:bodyPr wrap="square">
            <a:spAutoFit/>
          </a:bodyPr>
          <a:lstStyle/>
          <a:p>
            <a:fld id="{84ADEA5E-D855-46E6-A607-27446C644854}" type="slidenum">
              <a:rPr lang="en-US" sz="1000" b="0" dirty="0">
                <a:solidFill>
                  <a:srgbClr val="FFFFFF"/>
                </a:solidFill>
                <a:latin typeface="Arial"/>
                <a:cs typeface="ＭＳ Ｐゴシック"/>
              </a:rPr>
              <a:pPr/>
              <a:t>‹#›</a:t>
            </a:fld>
            <a:endParaRPr lang="en-US" sz="1000" dirty="0"/>
          </a:p>
        </p:txBody>
      </p:sp>
    </p:spTree>
    <p:extLst>
      <p:ext uri="{BB962C8B-B14F-4D97-AF65-F5344CB8AC3E}">
        <p14:creationId xmlns:p14="http://schemas.microsoft.com/office/powerpoint/2010/main" val="3294911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4:3 Arup Eleven Images Value Statement">
    <p:spTree>
      <p:nvGrpSpPr>
        <p:cNvPr id="1" name=""/>
        <p:cNvGrpSpPr/>
        <p:nvPr/>
      </p:nvGrpSpPr>
      <p:grpSpPr>
        <a:xfrm>
          <a:off x="0" y="0"/>
          <a:ext cx="0" cy="0"/>
          <a:chOff x="0" y="0"/>
          <a:chExt cx="0" cy="0"/>
        </a:xfrm>
      </p:grpSpPr>
      <p:sp>
        <p:nvSpPr>
          <p:cNvPr id="14" name="Rectangle 13"/>
          <p:cNvSpPr/>
          <p:nvPr/>
        </p:nvSpPr>
        <p:spPr>
          <a:xfrm>
            <a:off x="5947200" y="2185200"/>
            <a:ext cx="2743200" cy="1843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5" name="Picture Placeholder 7"/>
          <p:cNvSpPr>
            <a:spLocks noGrp="1" noChangeAspect="1"/>
          </p:cNvSpPr>
          <p:nvPr>
            <p:ph type="pic" sz="quarter" idx="27" hasCustomPrompt="1"/>
          </p:nvPr>
        </p:nvSpPr>
        <p:spPr>
          <a:xfrm>
            <a:off x="5945643" y="324000"/>
            <a:ext cx="2743200" cy="1843200"/>
          </a:xfrm>
          <a:prstGeom prst="rect">
            <a:avLst/>
          </a:prstGeom>
        </p:spPr>
        <p:txBody>
          <a:bodyPr lIns="0" tIns="0" rIns="0" b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36" name="Picture Placeholder 7"/>
          <p:cNvSpPr>
            <a:spLocks noGrp="1" noChangeAspect="1"/>
          </p:cNvSpPr>
          <p:nvPr>
            <p:ph type="pic" sz="quarter" idx="20" hasCustomPrompt="1"/>
          </p:nvPr>
        </p:nvSpPr>
        <p:spPr>
          <a:xfrm>
            <a:off x="3178039" y="324000"/>
            <a:ext cx="2743200" cy="1843200"/>
          </a:xfrm>
          <a:prstGeom prst="rect">
            <a:avLst/>
          </a:prstGeom>
        </p:spPr>
        <p:txBody>
          <a:bodyPr lIns="0" tIns="0" rIns="0" b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38" name="Picture Placeholder 7"/>
          <p:cNvSpPr>
            <a:spLocks noGrp="1" noChangeAspect="1"/>
          </p:cNvSpPr>
          <p:nvPr>
            <p:ph type="pic" sz="quarter" idx="22" hasCustomPrompt="1"/>
          </p:nvPr>
        </p:nvSpPr>
        <p:spPr>
          <a:xfrm>
            <a:off x="3178039" y="4046400"/>
            <a:ext cx="2743200" cy="1843200"/>
          </a:xfrm>
          <a:prstGeom prst="rect">
            <a:avLst/>
          </a:prstGeom>
        </p:spPr>
        <p:txBody>
          <a:bodyPr lIns="0" tIns="0" rIns="0" b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40" name="Picture Placeholder 7"/>
          <p:cNvSpPr>
            <a:spLocks noGrp="1" noChangeAspect="1"/>
          </p:cNvSpPr>
          <p:nvPr>
            <p:ph type="pic" sz="quarter" idx="11" hasCustomPrompt="1"/>
          </p:nvPr>
        </p:nvSpPr>
        <p:spPr>
          <a:xfrm>
            <a:off x="410270" y="324000"/>
            <a:ext cx="2743200" cy="1843200"/>
          </a:xfrm>
          <a:prstGeom prst="rect">
            <a:avLst/>
          </a:prstGeom>
        </p:spPr>
        <p:txBody>
          <a:bodyPr lIns="0" tIns="0" rIns="0" bIns="0" anchor="t">
            <a:noAutofit/>
          </a:bodyPr>
          <a:lstStyle>
            <a:lvl1pPr marL="0" marR="0" indent="0" algn="l" defTabSz="1197317" rtl="0" eaLnBrk="1" fontAlgn="auto" latinLnBrk="0" hangingPunct="1">
              <a:lnSpc>
                <a:spcPts val="1467"/>
              </a:lnSpc>
              <a:spcBef>
                <a:spcPts val="0"/>
              </a:spcBef>
              <a:spcAft>
                <a:spcPts val="0"/>
              </a:spcAft>
              <a:buClrTx/>
              <a:buSzTx/>
              <a:buFont typeface="Arial" pitchFamily="34" charset="0"/>
              <a:buNone/>
              <a:tabLst/>
              <a:defRPr sz="1200" baseline="0">
                <a:solidFill>
                  <a:schemeClr val="bg1">
                    <a:lumMod val="65000"/>
                  </a:schemeClr>
                </a:solidFill>
                <a:latin typeface="Times New Roman"/>
                <a:cs typeface="Times New Roman"/>
              </a:defRPr>
            </a:lvl1pPr>
          </a:lstStyle>
          <a:p>
            <a:endParaRPr lang="en-US" dirty="0"/>
          </a:p>
        </p:txBody>
      </p:sp>
      <p:sp>
        <p:nvSpPr>
          <p:cNvPr id="41" name="Picture Placeholder 7"/>
          <p:cNvSpPr>
            <a:spLocks noGrp="1" noChangeAspect="1"/>
          </p:cNvSpPr>
          <p:nvPr>
            <p:ph type="pic" sz="quarter" idx="25" hasCustomPrompt="1"/>
          </p:nvPr>
        </p:nvSpPr>
        <p:spPr>
          <a:xfrm>
            <a:off x="410270" y="4046400"/>
            <a:ext cx="2743200" cy="1843200"/>
          </a:xfrm>
          <a:prstGeom prst="rect">
            <a:avLst/>
          </a:prstGeom>
        </p:spPr>
        <p:txBody>
          <a:bodyPr lIns="0" tIns="0" rIns="0" b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43" name="Picture Placeholder 7"/>
          <p:cNvSpPr>
            <a:spLocks noGrp="1" noChangeAspect="1"/>
          </p:cNvSpPr>
          <p:nvPr>
            <p:ph type="pic" sz="quarter" idx="28" hasCustomPrompt="1"/>
          </p:nvPr>
        </p:nvSpPr>
        <p:spPr>
          <a:xfrm>
            <a:off x="410270" y="2185200"/>
            <a:ext cx="2743200" cy="1843200"/>
          </a:xfrm>
          <a:prstGeom prst="rect">
            <a:avLst/>
          </a:prstGeom>
        </p:spPr>
        <p:txBody>
          <a:bodyPr lIns="0" tIns="0" rIns="0" b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47" name="Picture Placeholder 7"/>
          <p:cNvSpPr>
            <a:spLocks noGrp="1" noChangeAspect="1"/>
          </p:cNvSpPr>
          <p:nvPr>
            <p:ph type="pic" sz="quarter" idx="30" hasCustomPrompt="1"/>
          </p:nvPr>
        </p:nvSpPr>
        <p:spPr>
          <a:xfrm>
            <a:off x="5947200" y="4046400"/>
            <a:ext cx="2743200" cy="1843200"/>
          </a:xfrm>
          <a:prstGeom prst="rect">
            <a:avLst/>
          </a:prstGeom>
        </p:spPr>
        <p:txBody>
          <a:bodyPr lIns="0" tIns="0" rIns="0" b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49" name="Picture Placeholder 7"/>
          <p:cNvSpPr>
            <a:spLocks noGrp="1" noChangeAspect="1"/>
          </p:cNvSpPr>
          <p:nvPr>
            <p:ph type="pic" sz="quarter" idx="31" hasCustomPrompt="1"/>
          </p:nvPr>
        </p:nvSpPr>
        <p:spPr>
          <a:xfrm>
            <a:off x="3178039" y="2185200"/>
            <a:ext cx="2743200" cy="1843200"/>
          </a:xfrm>
          <a:prstGeom prst="rect">
            <a:avLst/>
          </a:prstGeom>
        </p:spPr>
        <p:txBody>
          <a:bodyPr lIns="0" tIns="0" rIns="0" b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16" name="Text Placeholder 3"/>
          <p:cNvSpPr>
            <a:spLocks noGrp="1"/>
          </p:cNvSpPr>
          <p:nvPr>
            <p:ph type="body" sz="quarter" idx="33" hasCustomPrompt="1"/>
          </p:nvPr>
        </p:nvSpPr>
        <p:spPr>
          <a:xfrm>
            <a:off x="5909739" y="2185200"/>
            <a:ext cx="2743200" cy="1844500"/>
          </a:xfrm>
          <a:prstGeom prst="rect">
            <a:avLst/>
          </a:prstGeom>
        </p:spPr>
        <p:txBody>
          <a:bodyPr vert="horz" lIns="180000" tIns="180000" rIns="180000" bIns="180000">
            <a:noAutofit/>
          </a:bodyPr>
          <a:lstStyle>
            <a:lvl1pPr marL="0" marR="0" indent="0" algn="l" defTabSz="1197317" rtl="0" eaLnBrk="1" fontAlgn="auto" latinLnBrk="0" hangingPunct="1">
              <a:lnSpc>
                <a:spcPts val="2000"/>
              </a:lnSpc>
              <a:spcBef>
                <a:spcPts val="0"/>
              </a:spcBef>
              <a:spcAft>
                <a:spcPts val="0"/>
              </a:spcAft>
              <a:buClrTx/>
              <a:buSzTx/>
              <a:buFont typeface="Arial" pitchFamily="34" charset="0"/>
              <a:buNone/>
              <a:tabLst/>
              <a:defRPr sz="1800" b="0" i="0" baseline="0">
                <a:solidFill>
                  <a:schemeClr val="tx1"/>
                </a:solidFill>
                <a:latin typeface="Times New Roman"/>
                <a:cs typeface="Times New Roman"/>
              </a:defRPr>
            </a:lvl1pPr>
          </a:lstStyle>
          <a:p>
            <a:r>
              <a:rPr lang="en-US" sz="2400" baseline="0" dirty="0"/>
              <a:t>Enter a short value statement here. Highlight a specific point in white. Max approx 10 -15 words.</a:t>
            </a:r>
          </a:p>
        </p:txBody>
      </p:sp>
      <p:sp>
        <p:nvSpPr>
          <p:cNvPr id="17" name="Text Placeholder 3"/>
          <p:cNvSpPr>
            <a:spLocks noGrp="1"/>
          </p:cNvSpPr>
          <p:nvPr>
            <p:ph type="body" sz="quarter" idx="34" hasCustomPrompt="1"/>
          </p:nvPr>
        </p:nvSpPr>
        <p:spPr>
          <a:xfrm>
            <a:off x="396000" y="6258000"/>
            <a:ext cx="6768000" cy="600000"/>
          </a:xfrm>
          <a:prstGeom prst="rect">
            <a:avLst/>
          </a:prstGeom>
        </p:spPr>
        <p:txBody>
          <a:bodyPr vert="horz" wrap="square" lIns="0" tIns="93600" rIns="0" bIns="0" anchor="ctr">
            <a:noAutofit/>
          </a:bodyPr>
          <a:lstStyle>
            <a:lvl1pPr marL="0" marR="0" indent="0" algn="l" defTabSz="1197317" rtl="0" eaLnBrk="1" fontAlgn="auto" latinLnBrk="0" hangingPunct="1">
              <a:lnSpc>
                <a:spcPts val="1800"/>
              </a:lnSpc>
              <a:spcBef>
                <a:spcPts val="0"/>
              </a:spcBef>
              <a:spcAft>
                <a:spcPts val="0"/>
              </a:spcAft>
              <a:buClrTx/>
              <a:buSzTx/>
              <a:buFont typeface="Arial" pitchFamily="34" charset="0"/>
              <a:buNone/>
              <a:tabLst/>
              <a:defRPr sz="1600" b="0" i="0" baseline="0">
                <a:solidFill>
                  <a:schemeClr val="bg1"/>
                </a:solidFill>
                <a:latin typeface="Times New Roman" panose="02020603050405020304" pitchFamily="18" charset="0"/>
                <a:cs typeface="Times New Roman"/>
              </a:defRPr>
            </a:lvl1pPr>
          </a:lstStyle>
          <a:p>
            <a:r>
              <a:rPr lang="en-US" sz="2133" baseline="0" dirty="0"/>
              <a:t>Footer title</a:t>
            </a:r>
            <a:endParaRPr lang="en-US" sz="2400" baseline="0" dirty="0"/>
          </a:p>
        </p:txBody>
      </p:sp>
      <p:sp>
        <p:nvSpPr>
          <p:cNvPr id="18" name="Rectangle 17"/>
          <p:cNvSpPr/>
          <p:nvPr/>
        </p:nvSpPr>
        <p:spPr>
          <a:xfrm>
            <a:off x="0" y="6456925"/>
            <a:ext cx="396000" cy="246221"/>
          </a:xfrm>
          <a:prstGeom prst="rect">
            <a:avLst/>
          </a:prstGeom>
        </p:spPr>
        <p:txBody>
          <a:bodyPr wrap="square">
            <a:spAutoFit/>
          </a:bodyPr>
          <a:lstStyle/>
          <a:p>
            <a:fld id="{84ADEA5E-D855-46E6-A607-27446C644854}" type="slidenum">
              <a:rPr lang="en-US" sz="1000" b="0" dirty="0">
                <a:solidFill>
                  <a:srgbClr val="FFFFFF"/>
                </a:solidFill>
                <a:latin typeface="Arial"/>
                <a:cs typeface="ＭＳ Ｐゴシック"/>
              </a:rPr>
              <a:pPr/>
              <a:t>‹#›</a:t>
            </a:fld>
            <a:endParaRPr lang="en-US" sz="1000" dirty="0"/>
          </a:p>
        </p:txBody>
      </p:sp>
    </p:spTree>
    <p:extLst>
      <p:ext uri="{BB962C8B-B14F-4D97-AF65-F5344CB8AC3E}">
        <p14:creationId xmlns:p14="http://schemas.microsoft.com/office/powerpoint/2010/main" val="839936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4:3 Arup Twelve Images">
    <p:spTree>
      <p:nvGrpSpPr>
        <p:cNvPr id="1" name=""/>
        <p:cNvGrpSpPr/>
        <p:nvPr/>
      </p:nvGrpSpPr>
      <p:grpSpPr>
        <a:xfrm>
          <a:off x="0" y="0"/>
          <a:ext cx="0" cy="0"/>
          <a:chOff x="0" y="0"/>
          <a:chExt cx="0" cy="0"/>
        </a:xfrm>
      </p:grpSpPr>
      <p:sp>
        <p:nvSpPr>
          <p:cNvPr id="35" name="Picture Placeholder 7"/>
          <p:cNvSpPr>
            <a:spLocks noGrp="1" noChangeAspect="1"/>
          </p:cNvSpPr>
          <p:nvPr>
            <p:ph type="pic" sz="quarter" idx="27" hasCustomPrompt="1"/>
          </p:nvPr>
        </p:nvSpPr>
        <p:spPr>
          <a:xfrm>
            <a:off x="5924337" y="324000"/>
            <a:ext cx="2743200" cy="1843200"/>
          </a:xfrm>
          <a:prstGeom prst="rect">
            <a:avLst/>
          </a:prstGeom>
        </p:spPr>
        <p:txBody>
          <a:bodyPr wrap="square" lIns="0" tIns="0" rIns="0" bIns="0" anchor="t">
            <a:noAutofit/>
          </a:bodyPr>
          <a:lstStyle>
            <a:lvl1pPr marL="0" indent="0" algn="l">
              <a:lnSpc>
                <a:spcPts val="1467"/>
              </a:lnSpc>
              <a:spcBef>
                <a:spcPts val="0"/>
              </a:spcBef>
              <a:buNone/>
              <a:defRPr sz="1200" baseline="0">
                <a:solidFill>
                  <a:schemeClr val="bg1">
                    <a:lumMod val="65000"/>
                  </a:schemeClr>
                </a:solidFill>
              </a:defRPr>
            </a:lvl1pPr>
          </a:lstStyle>
          <a:p>
            <a:endParaRPr lang="en-US" dirty="0"/>
          </a:p>
        </p:txBody>
      </p:sp>
      <p:sp>
        <p:nvSpPr>
          <p:cNvPr id="36" name="Picture Placeholder 7"/>
          <p:cNvSpPr>
            <a:spLocks noGrp="1" noChangeAspect="1"/>
          </p:cNvSpPr>
          <p:nvPr>
            <p:ph type="pic" sz="quarter" idx="20" hasCustomPrompt="1"/>
          </p:nvPr>
        </p:nvSpPr>
        <p:spPr>
          <a:xfrm>
            <a:off x="3158450" y="324000"/>
            <a:ext cx="2743200" cy="1843200"/>
          </a:xfrm>
          <a:prstGeom prst="rect">
            <a:avLst/>
          </a:prstGeom>
        </p:spPr>
        <p:txBody>
          <a:bodyPr wrap="square" lIns="0" tIns="0" rIns="0" b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37" name="Picture Placeholder 7"/>
          <p:cNvSpPr>
            <a:spLocks noGrp="1" noChangeAspect="1"/>
          </p:cNvSpPr>
          <p:nvPr>
            <p:ph type="pic" sz="quarter" idx="26" hasCustomPrompt="1"/>
          </p:nvPr>
        </p:nvSpPr>
        <p:spPr>
          <a:xfrm>
            <a:off x="5924337" y="2185343"/>
            <a:ext cx="2743200" cy="1843200"/>
          </a:xfrm>
          <a:prstGeom prst="rect">
            <a:avLst/>
          </a:prstGeom>
        </p:spPr>
        <p:txBody>
          <a:bodyPr wrap="square" lIns="0" tIns="0" rIns="0" b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38" name="Picture Placeholder 7"/>
          <p:cNvSpPr>
            <a:spLocks noGrp="1" noChangeAspect="1"/>
          </p:cNvSpPr>
          <p:nvPr>
            <p:ph type="pic" sz="quarter" idx="22" hasCustomPrompt="1"/>
          </p:nvPr>
        </p:nvSpPr>
        <p:spPr>
          <a:xfrm>
            <a:off x="3158450" y="4046400"/>
            <a:ext cx="2743200" cy="1843200"/>
          </a:xfrm>
          <a:prstGeom prst="rect">
            <a:avLst/>
          </a:prstGeom>
        </p:spPr>
        <p:txBody>
          <a:bodyPr wrap="square" lIns="0" tIns="0" rIns="0" b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40" name="Picture Placeholder 7"/>
          <p:cNvSpPr>
            <a:spLocks noGrp="1" noChangeAspect="1"/>
          </p:cNvSpPr>
          <p:nvPr>
            <p:ph type="pic" sz="quarter" idx="11" hasCustomPrompt="1"/>
          </p:nvPr>
        </p:nvSpPr>
        <p:spPr>
          <a:xfrm>
            <a:off x="396000" y="324000"/>
            <a:ext cx="2743200" cy="1843200"/>
          </a:xfrm>
          <a:prstGeom prst="rect">
            <a:avLst/>
          </a:prstGeom>
        </p:spPr>
        <p:txBody>
          <a:bodyPr wrap="square" lIns="0" tIns="0" rIns="0" b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41" name="Picture Placeholder 7"/>
          <p:cNvSpPr>
            <a:spLocks noGrp="1" noChangeAspect="1"/>
          </p:cNvSpPr>
          <p:nvPr>
            <p:ph type="pic" sz="quarter" idx="25" hasCustomPrompt="1"/>
          </p:nvPr>
        </p:nvSpPr>
        <p:spPr>
          <a:xfrm>
            <a:off x="396000" y="4046400"/>
            <a:ext cx="2743200" cy="1843200"/>
          </a:xfrm>
          <a:prstGeom prst="rect">
            <a:avLst/>
          </a:prstGeom>
        </p:spPr>
        <p:txBody>
          <a:bodyPr wrap="square" lIns="0" tIns="0" rIns="0" b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43" name="Picture Placeholder 7"/>
          <p:cNvSpPr>
            <a:spLocks noGrp="1" noChangeAspect="1"/>
          </p:cNvSpPr>
          <p:nvPr>
            <p:ph type="pic" sz="quarter" idx="28" hasCustomPrompt="1"/>
          </p:nvPr>
        </p:nvSpPr>
        <p:spPr>
          <a:xfrm>
            <a:off x="396000" y="2185343"/>
            <a:ext cx="2743200" cy="1843200"/>
          </a:xfrm>
          <a:prstGeom prst="rect">
            <a:avLst/>
          </a:prstGeom>
        </p:spPr>
        <p:txBody>
          <a:bodyPr wrap="square" lIns="0" tIns="0" rIns="0" b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47" name="Picture Placeholder 7"/>
          <p:cNvSpPr>
            <a:spLocks noGrp="1" noChangeAspect="1"/>
          </p:cNvSpPr>
          <p:nvPr>
            <p:ph type="pic" sz="quarter" idx="30" hasCustomPrompt="1"/>
          </p:nvPr>
        </p:nvSpPr>
        <p:spPr>
          <a:xfrm>
            <a:off x="5924337" y="4046400"/>
            <a:ext cx="2743200" cy="1843200"/>
          </a:xfrm>
          <a:prstGeom prst="rect">
            <a:avLst/>
          </a:prstGeom>
        </p:spPr>
        <p:txBody>
          <a:bodyPr wrap="square" lIns="0" tIns="0" rIns="0" b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49" name="Picture Placeholder 7"/>
          <p:cNvSpPr>
            <a:spLocks noGrp="1" noChangeAspect="1"/>
          </p:cNvSpPr>
          <p:nvPr>
            <p:ph type="pic" sz="quarter" idx="31" hasCustomPrompt="1"/>
          </p:nvPr>
        </p:nvSpPr>
        <p:spPr>
          <a:xfrm>
            <a:off x="3158450" y="2184843"/>
            <a:ext cx="2743200" cy="1843200"/>
          </a:xfrm>
          <a:prstGeom prst="rect">
            <a:avLst/>
          </a:prstGeom>
        </p:spPr>
        <p:txBody>
          <a:bodyPr wrap="square" lIns="0" tIns="0" rIns="0" b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15" name="Text Placeholder 3"/>
          <p:cNvSpPr>
            <a:spLocks noGrp="1"/>
          </p:cNvSpPr>
          <p:nvPr>
            <p:ph type="body" sz="quarter" idx="34" hasCustomPrompt="1"/>
          </p:nvPr>
        </p:nvSpPr>
        <p:spPr>
          <a:xfrm>
            <a:off x="396000" y="6258000"/>
            <a:ext cx="6768000" cy="600000"/>
          </a:xfrm>
          <a:prstGeom prst="rect">
            <a:avLst/>
          </a:prstGeom>
        </p:spPr>
        <p:txBody>
          <a:bodyPr vert="horz" wrap="square" lIns="0" tIns="93600" rIns="0" bIns="0" anchor="ctr">
            <a:noAutofit/>
          </a:bodyPr>
          <a:lstStyle>
            <a:lvl1pPr marL="0" marR="0" indent="0" algn="l" defTabSz="1197317" rtl="0" eaLnBrk="1" fontAlgn="auto" latinLnBrk="0" hangingPunct="1">
              <a:lnSpc>
                <a:spcPts val="1800"/>
              </a:lnSpc>
              <a:spcBef>
                <a:spcPts val="0"/>
              </a:spcBef>
              <a:spcAft>
                <a:spcPts val="0"/>
              </a:spcAft>
              <a:buClrTx/>
              <a:buSzTx/>
              <a:buFont typeface="Arial" pitchFamily="34" charset="0"/>
              <a:buNone/>
              <a:tabLst/>
              <a:defRPr sz="1600" b="0" i="0" baseline="0">
                <a:solidFill>
                  <a:schemeClr val="bg1"/>
                </a:solidFill>
                <a:latin typeface="Times New Roman" panose="02020603050405020304" pitchFamily="18" charset="0"/>
                <a:cs typeface="Times New Roman"/>
              </a:defRPr>
            </a:lvl1pPr>
          </a:lstStyle>
          <a:p>
            <a:r>
              <a:rPr lang="en-US" sz="2133" baseline="0" dirty="0"/>
              <a:t>Footer title</a:t>
            </a:r>
            <a:endParaRPr lang="en-US" sz="2400" baseline="0" dirty="0"/>
          </a:p>
        </p:txBody>
      </p:sp>
      <p:sp>
        <p:nvSpPr>
          <p:cNvPr id="13" name="Rectangle 12"/>
          <p:cNvSpPr/>
          <p:nvPr/>
        </p:nvSpPr>
        <p:spPr>
          <a:xfrm>
            <a:off x="0" y="6456925"/>
            <a:ext cx="396000" cy="246221"/>
          </a:xfrm>
          <a:prstGeom prst="rect">
            <a:avLst/>
          </a:prstGeom>
        </p:spPr>
        <p:txBody>
          <a:bodyPr wrap="square">
            <a:spAutoFit/>
          </a:bodyPr>
          <a:lstStyle/>
          <a:p>
            <a:fld id="{84ADEA5E-D855-46E6-A607-27446C644854}" type="slidenum">
              <a:rPr lang="en-US" sz="1000" b="0" dirty="0">
                <a:solidFill>
                  <a:srgbClr val="FFFFFF"/>
                </a:solidFill>
                <a:latin typeface="Arial"/>
                <a:cs typeface="ＭＳ Ｐゴシック"/>
              </a:rPr>
              <a:pPr/>
              <a:t>‹#›</a:t>
            </a:fld>
            <a:endParaRPr lang="en-US" sz="1000" dirty="0"/>
          </a:p>
        </p:txBody>
      </p:sp>
    </p:spTree>
    <p:extLst>
      <p:ext uri="{BB962C8B-B14F-4D97-AF65-F5344CB8AC3E}">
        <p14:creationId xmlns:p14="http://schemas.microsoft.com/office/powerpoint/2010/main" val="3506180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4:3 Arup Main Title">
    <p:spTree>
      <p:nvGrpSpPr>
        <p:cNvPr id="1" name=""/>
        <p:cNvGrpSpPr/>
        <p:nvPr/>
      </p:nvGrpSpPr>
      <p:grpSpPr>
        <a:xfrm>
          <a:off x="0" y="0"/>
          <a:ext cx="0" cy="0"/>
          <a:chOff x="0" y="0"/>
          <a:chExt cx="0" cy="0"/>
        </a:xfrm>
      </p:grpSpPr>
      <p:sp>
        <p:nvSpPr>
          <p:cNvPr id="3" name="Title 1"/>
          <p:cNvSpPr>
            <a:spLocks noGrp="1"/>
          </p:cNvSpPr>
          <p:nvPr>
            <p:ph type="title"/>
          </p:nvPr>
        </p:nvSpPr>
        <p:spPr>
          <a:xfrm>
            <a:off x="496862" y="252000"/>
            <a:ext cx="8146633" cy="471344"/>
          </a:xfrm>
          <a:prstGeom prst="rect">
            <a:avLst/>
          </a:prstGeom>
        </p:spPr>
        <p:txBody>
          <a:bodyPr lIns="0" tIns="0" rIns="0" bIns="0">
            <a:noAutofit/>
          </a:bodyPr>
          <a:lstStyle>
            <a:lvl1pPr>
              <a:lnSpc>
                <a:spcPts val="3400"/>
              </a:lnSpc>
              <a:spcBef>
                <a:spcPts val="0"/>
              </a:spcBef>
              <a:defRPr sz="3200">
                <a:solidFill>
                  <a:schemeClr val="accent2"/>
                </a:solidFill>
                <a:latin typeface="Times New Roman"/>
                <a:cs typeface="Times New Roman"/>
              </a:defRPr>
            </a:lvl1pPr>
          </a:lstStyle>
          <a:p>
            <a:r>
              <a:rPr lang="en-US"/>
              <a:t>Click to edit Master title style</a:t>
            </a:r>
            <a:endParaRPr lang="en-US" dirty="0"/>
          </a:p>
        </p:txBody>
      </p:sp>
    </p:spTree>
    <p:extLst>
      <p:ext uri="{BB962C8B-B14F-4D97-AF65-F5344CB8AC3E}">
        <p14:creationId xmlns:p14="http://schemas.microsoft.com/office/powerpoint/2010/main" val="1704874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p:cSld name="4:3 Arup Main Title 2">
    <p:spTree>
      <p:nvGrpSpPr>
        <p:cNvPr id="1" name=""/>
        <p:cNvGrpSpPr/>
        <p:nvPr/>
      </p:nvGrpSpPr>
      <p:grpSpPr>
        <a:xfrm>
          <a:off x="0" y="0"/>
          <a:ext cx="0" cy="0"/>
          <a:chOff x="0" y="0"/>
          <a:chExt cx="0" cy="0"/>
        </a:xfrm>
      </p:grpSpPr>
      <p:sp>
        <p:nvSpPr>
          <p:cNvPr id="6" name="Title 1"/>
          <p:cNvSpPr>
            <a:spLocks noGrp="1"/>
          </p:cNvSpPr>
          <p:nvPr>
            <p:ph type="title"/>
          </p:nvPr>
        </p:nvSpPr>
        <p:spPr>
          <a:xfrm>
            <a:off x="827781" y="1390641"/>
            <a:ext cx="7833820" cy="683948"/>
          </a:xfrm>
          <a:prstGeom prst="rect">
            <a:avLst/>
          </a:prstGeom>
        </p:spPr>
        <p:txBody>
          <a:bodyPr lIns="0" tIns="0" rIns="0" bIns="0">
            <a:noAutofit/>
          </a:bodyPr>
          <a:lstStyle>
            <a:lvl1pPr>
              <a:lnSpc>
                <a:spcPts val="5333"/>
              </a:lnSpc>
              <a:spcBef>
                <a:spcPts val="0"/>
              </a:spcBef>
              <a:defRPr sz="3800">
                <a:solidFill>
                  <a:schemeClr val="accent2"/>
                </a:solidFill>
                <a:latin typeface="Times New Roman"/>
                <a:cs typeface="Times New Roman"/>
              </a:defRPr>
            </a:lvl1pPr>
          </a:lstStyle>
          <a:p>
            <a:r>
              <a:rPr lang="en-US"/>
              <a:t>Click to edit Master title style</a:t>
            </a:r>
            <a:endParaRPr lang="en-US" dirty="0"/>
          </a:p>
        </p:txBody>
      </p:sp>
      <p:sp>
        <p:nvSpPr>
          <p:cNvPr id="10" name="Text Placeholder 2"/>
          <p:cNvSpPr>
            <a:spLocks noGrp="1"/>
          </p:cNvSpPr>
          <p:nvPr>
            <p:ph type="body" sz="quarter" idx="10" hasCustomPrompt="1"/>
          </p:nvPr>
        </p:nvSpPr>
        <p:spPr>
          <a:xfrm>
            <a:off x="829381" y="3822177"/>
            <a:ext cx="7832405" cy="346249"/>
          </a:xfrm>
          <a:prstGeom prst="rect">
            <a:avLst/>
          </a:prstGeom>
        </p:spPr>
        <p:txBody>
          <a:bodyPr vert="horz" lIns="0" tIns="0" rIns="0" bIns="0">
            <a:noAutofit/>
          </a:bodyPr>
          <a:lstStyle>
            <a:lvl1pPr marL="0" indent="0">
              <a:lnSpc>
                <a:spcPts val="2000"/>
              </a:lnSpc>
              <a:spcBef>
                <a:spcPts val="0"/>
              </a:spcBef>
              <a:buNone/>
              <a:defRPr sz="1800" baseline="0">
                <a:latin typeface="Times New Roman"/>
                <a:cs typeface="Times New Roman"/>
              </a:defRPr>
            </a:lvl1pPr>
          </a:lstStyle>
          <a:p>
            <a:r>
              <a:rPr lang="en-US" sz="2400" dirty="0">
                <a:solidFill>
                  <a:schemeClr val="tx1"/>
                </a:solidFill>
              </a:rPr>
              <a:t>Click to edit master title style</a:t>
            </a:r>
            <a:endParaRPr lang="en-US" sz="1867" dirty="0">
              <a:solidFill>
                <a:schemeClr val="tx1"/>
              </a:solidFill>
            </a:endParaRPr>
          </a:p>
        </p:txBody>
      </p:sp>
      <p:pic>
        <p:nvPicPr>
          <p:cNvPr id="5" name="Picture 4" descr="ArupLogo2010_k_OvaWord1000mm_CompoundTransparent_100kGreyscale3May2012.wmf"/>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97600" y="6444032"/>
            <a:ext cx="864000" cy="261273"/>
          </a:xfrm>
          <a:prstGeom prst="rect">
            <a:avLst/>
          </a:prstGeom>
        </p:spPr>
      </p:pic>
    </p:spTree>
    <p:extLst>
      <p:ext uri="{BB962C8B-B14F-4D97-AF65-F5344CB8AC3E}">
        <p14:creationId xmlns:p14="http://schemas.microsoft.com/office/powerpoint/2010/main" val="702766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4:3 Arup Title Colour Divider">
    <p:bg>
      <p:bgPr>
        <a:solidFill>
          <a:schemeClr val="accent2"/>
        </a:solid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828001" y="1399349"/>
            <a:ext cx="7504033" cy="683948"/>
          </a:xfrm>
          <a:prstGeom prst="rect">
            <a:avLst/>
          </a:prstGeom>
        </p:spPr>
        <p:txBody>
          <a:bodyPr lIns="0" tIns="0" rIns="0" bIns="0">
            <a:noAutofit/>
          </a:bodyPr>
          <a:lstStyle>
            <a:lvl1pPr>
              <a:lnSpc>
                <a:spcPts val="4000"/>
              </a:lnSpc>
              <a:spcBef>
                <a:spcPts val="0"/>
              </a:spcBef>
              <a:defRPr sz="3800">
                <a:solidFill>
                  <a:schemeClr val="bg1"/>
                </a:solidFill>
                <a:latin typeface="Times New Roman"/>
                <a:cs typeface="Times New Roman"/>
              </a:defRPr>
            </a:lvl1pPr>
          </a:lstStyle>
          <a:p>
            <a:r>
              <a:rPr lang="en-US"/>
              <a:t>Click to edit Master title style</a:t>
            </a:r>
            <a:endParaRPr lang="en-US" dirty="0"/>
          </a:p>
        </p:txBody>
      </p:sp>
      <p:sp>
        <p:nvSpPr>
          <p:cNvPr id="8" name="Text Placeholder 2"/>
          <p:cNvSpPr>
            <a:spLocks noGrp="1"/>
          </p:cNvSpPr>
          <p:nvPr>
            <p:ph type="body" sz="quarter" idx="10" hasCustomPrompt="1"/>
          </p:nvPr>
        </p:nvSpPr>
        <p:spPr>
          <a:xfrm>
            <a:off x="828001" y="3830885"/>
            <a:ext cx="7502678" cy="346249"/>
          </a:xfrm>
          <a:prstGeom prst="rect">
            <a:avLst/>
          </a:prstGeom>
        </p:spPr>
        <p:txBody>
          <a:bodyPr vert="horz" lIns="0" tIns="0" rIns="0" bIns="0">
            <a:noAutofit/>
          </a:bodyPr>
          <a:lstStyle>
            <a:lvl1pPr marL="0" indent="0">
              <a:lnSpc>
                <a:spcPts val="2000"/>
              </a:lnSpc>
              <a:spcBef>
                <a:spcPts val="0"/>
              </a:spcBef>
              <a:buNone/>
              <a:defRPr sz="1800" baseline="0">
                <a:solidFill>
                  <a:schemeClr val="bg1"/>
                </a:solidFill>
                <a:latin typeface="Times New Roman"/>
                <a:cs typeface="Times New Roman"/>
              </a:defRPr>
            </a:lvl1pPr>
          </a:lstStyle>
          <a:p>
            <a:r>
              <a:rPr lang="en-US" sz="2400" dirty="0">
                <a:solidFill>
                  <a:schemeClr val="bg1"/>
                </a:solidFill>
              </a:rPr>
              <a:t>Click to edit master title style</a:t>
            </a:r>
            <a:endParaRPr lang="en-US" sz="1867" dirty="0">
              <a:solidFill>
                <a:schemeClr val="tx1"/>
              </a:solidFill>
            </a:endParaRPr>
          </a:p>
        </p:txBody>
      </p:sp>
    </p:spTree>
    <p:extLst>
      <p:ext uri="{BB962C8B-B14F-4D97-AF65-F5344CB8AC3E}">
        <p14:creationId xmlns:p14="http://schemas.microsoft.com/office/powerpoint/2010/main" val="3325071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4:3 Arup Text Divider">
    <p:bg>
      <p:bgPr>
        <a:solidFill>
          <a:schemeClr val="accent2"/>
        </a:soli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409982" y="328936"/>
            <a:ext cx="8305200" cy="5600226"/>
          </a:xfrm>
          <a:prstGeom prst="rect">
            <a:avLst/>
          </a:prstGeom>
        </p:spPr>
        <p:txBody>
          <a:bodyPr lIns="0" tIns="0" rIns="0" bIns="0">
            <a:noAutofit/>
          </a:bodyPr>
          <a:lstStyle>
            <a:lvl1pPr>
              <a:lnSpc>
                <a:spcPts val="4500"/>
              </a:lnSpc>
              <a:spcBef>
                <a:spcPts val="0"/>
              </a:spcBef>
              <a:defRPr sz="4300" baseline="0">
                <a:solidFill>
                  <a:schemeClr val="tx1"/>
                </a:solidFill>
                <a:latin typeface="Times New Roman"/>
                <a:cs typeface="Times New Roman"/>
              </a:defRPr>
            </a:lvl1pPr>
          </a:lstStyle>
          <a:p>
            <a:r>
              <a:rPr lang="en-US" dirty="0"/>
              <a:t>Insert a value statement here. You may pick out specific points within your value statement by highlighting the specific point with white text where appropriate. 40 words maximum word count, nis
              lsed
              facilisis
              present iusto
              augue
              vero
              nisl
              sed
              facilisis.</a:t>
            </a:r>
          </a:p>
        </p:txBody>
      </p:sp>
    </p:spTree>
    <p:extLst>
      <p:ext uri="{BB962C8B-B14F-4D97-AF65-F5344CB8AC3E}">
        <p14:creationId xmlns:p14="http://schemas.microsoft.com/office/powerpoint/2010/main" val="592048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4:3 Arup Bullet">
    <p:spTree>
      <p:nvGrpSpPr>
        <p:cNvPr id="1" name=""/>
        <p:cNvGrpSpPr/>
        <p:nvPr/>
      </p:nvGrpSpPr>
      <p:grpSpPr>
        <a:xfrm>
          <a:off x="0" y="0"/>
          <a:ext cx="0" cy="0"/>
          <a:chOff x="0" y="0"/>
          <a:chExt cx="0" cy="0"/>
        </a:xfrm>
      </p:grpSpPr>
      <p:sp>
        <p:nvSpPr>
          <p:cNvPr id="6" name="Content Placeholder 5"/>
          <p:cNvSpPr>
            <a:spLocks noGrp="1"/>
          </p:cNvSpPr>
          <p:nvPr>
            <p:ph sz="quarter" idx="10"/>
          </p:nvPr>
        </p:nvSpPr>
        <p:spPr>
          <a:xfrm>
            <a:off x="397595" y="1892328"/>
            <a:ext cx="8255517" cy="4007958"/>
          </a:xfrm>
          <a:prstGeom prst="rect">
            <a:avLst/>
          </a:prstGeom>
        </p:spPr>
        <p:txBody>
          <a:bodyPr lIns="0" tIns="0" rIns="0" bIns="0">
            <a:noAutofit/>
          </a:bodyPr>
          <a:lstStyle>
            <a:lvl1pPr marL="0">
              <a:lnSpc>
                <a:spcPts val="2600"/>
              </a:lnSpc>
              <a:spcBef>
                <a:spcPts val="1200"/>
              </a:spcBef>
              <a:buClr>
                <a:schemeClr val="accent2"/>
              </a:buClr>
              <a:defRPr sz="2400">
                <a:latin typeface="Times New Roman"/>
                <a:cs typeface="Times New Roman"/>
              </a:defRPr>
            </a:lvl1pPr>
            <a:lvl2pPr marL="473937" indent="-236969">
              <a:lnSpc>
                <a:spcPts val="2600"/>
              </a:lnSpc>
              <a:spcBef>
                <a:spcPts val="288"/>
              </a:spcBef>
              <a:buClr>
                <a:schemeClr val="accent2"/>
              </a:buClr>
              <a:buFont typeface="Lucida Grande"/>
              <a:buChar char="-"/>
              <a:defRPr sz="2400">
                <a:latin typeface="Times New Roman"/>
                <a:cs typeface="Times New Roman"/>
              </a:defRPr>
            </a:lvl2pPr>
            <a:lvl3pPr marL="710906" indent="-236969">
              <a:lnSpc>
                <a:spcPts val="2200"/>
              </a:lnSpc>
              <a:buClr>
                <a:schemeClr val="accent2"/>
              </a:buClr>
              <a:buFont typeface="Lucida Grande"/>
              <a:buChar char="-"/>
              <a:defRPr sz="2200">
                <a:latin typeface="Times New Roman"/>
                <a:cs typeface="Times New Roman"/>
              </a:defRPr>
            </a:lvl3pPr>
            <a:lvl4pPr marL="721766" indent="-234945">
              <a:lnSpc>
                <a:spcPts val="2200"/>
              </a:lnSpc>
              <a:buClr>
                <a:schemeClr val="accent2"/>
              </a:buClr>
              <a:buFont typeface="Lucida Grande"/>
              <a:buChar char="-"/>
              <a:defRPr sz="2200">
                <a:latin typeface="Times New Roman"/>
                <a:cs typeface="Times New Roman"/>
              </a:defRPr>
            </a:lvl4pPr>
            <a:lvl5pPr marL="721766" indent="-234945">
              <a:lnSpc>
                <a:spcPts val="2200"/>
              </a:lnSpc>
              <a:buClr>
                <a:schemeClr val="accent2"/>
              </a:buClr>
              <a:buFont typeface="Lucida Grande"/>
              <a:buChar char="-"/>
              <a:defRPr sz="2200">
                <a:latin typeface="Times New Roman"/>
                <a:cs typeface="Times New Roman"/>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1"/>
          <p:cNvSpPr>
            <a:spLocks noGrp="1"/>
          </p:cNvSpPr>
          <p:nvPr>
            <p:ph type="title"/>
          </p:nvPr>
        </p:nvSpPr>
        <p:spPr>
          <a:xfrm>
            <a:off x="396003" y="252000"/>
            <a:ext cx="8257008" cy="581356"/>
          </a:xfrm>
          <a:prstGeom prst="rect">
            <a:avLst/>
          </a:prstGeom>
        </p:spPr>
        <p:txBody>
          <a:bodyPr lIns="0" tIns="0" rIns="0" bIns="0">
            <a:noAutofit/>
          </a:bodyPr>
          <a:lstStyle>
            <a:lvl1pPr>
              <a:lnSpc>
                <a:spcPts val="3400"/>
              </a:lnSpc>
              <a:spcBef>
                <a:spcPts val="0"/>
              </a:spcBef>
              <a:defRPr sz="3200">
                <a:solidFill>
                  <a:schemeClr val="accent2"/>
                </a:solidFill>
                <a:latin typeface="Times New Roman"/>
                <a:cs typeface="Times New Roman"/>
              </a:defRPr>
            </a:lvl1pPr>
          </a:lstStyle>
          <a:p>
            <a:r>
              <a:rPr lang="en-US"/>
              <a:t>Click to edit Master title style</a:t>
            </a:r>
            <a:endParaRPr lang="en-US" dirty="0"/>
          </a:p>
        </p:txBody>
      </p:sp>
      <p:sp>
        <p:nvSpPr>
          <p:cNvPr id="7" name="Text Placeholder 3"/>
          <p:cNvSpPr>
            <a:spLocks noGrp="1"/>
          </p:cNvSpPr>
          <p:nvPr>
            <p:ph type="body" sz="quarter" idx="33" hasCustomPrompt="1"/>
          </p:nvPr>
        </p:nvSpPr>
        <p:spPr>
          <a:xfrm>
            <a:off x="396000" y="6258000"/>
            <a:ext cx="6768000" cy="600000"/>
          </a:xfrm>
          <a:prstGeom prst="rect">
            <a:avLst/>
          </a:prstGeom>
        </p:spPr>
        <p:txBody>
          <a:bodyPr vert="horz" wrap="square" lIns="0" tIns="93600" rIns="0" bIns="0" anchor="ctr">
            <a:noAutofit/>
          </a:bodyPr>
          <a:lstStyle>
            <a:lvl1pPr marL="0" marR="0" indent="0" algn="l" defTabSz="1197317" rtl="0" eaLnBrk="1" fontAlgn="auto" latinLnBrk="0" hangingPunct="1">
              <a:lnSpc>
                <a:spcPts val="1800"/>
              </a:lnSpc>
              <a:spcBef>
                <a:spcPts val="0"/>
              </a:spcBef>
              <a:spcAft>
                <a:spcPts val="0"/>
              </a:spcAft>
              <a:buClrTx/>
              <a:buSzTx/>
              <a:buFont typeface="Arial" pitchFamily="34" charset="0"/>
              <a:buNone/>
              <a:tabLst/>
              <a:defRPr sz="1600" b="0" i="0" baseline="0">
                <a:solidFill>
                  <a:schemeClr val="bg1"/>
                </a:solidFill>
                <a:latin typeface="Times New Roman" panose="02020603050405020304" pitchFamily="18" charset="0"/>
                <a:cs typeface="Times New Roman"/>
              </a:defRPr>
            </a:lvl1pPr>
          </a:lstStyle>
          <a:p>
            <a:r>
              <a:rPr lang="en-US" sz="2133" baseline="0" dirty="0"/>
              <a:t>Footer title</a:t>
            </a:r>
            <a:endParaRPr lang="en-US" sz="2400" baseline="0" dirty="0"/>
          </a:p>
        </p:txBody>
      </p:sp>
      <p:sp>
        <p:nvSpPr>
          <p:cNvPr id="9" name="Rectangle 8"/>
          <p:cNvSpPr/>
          <p:nvPr/>
        </p:nvSpPr>
        <p:spPr>
          <a:xfrm>
            <a:off x="0" y="6456923"/>
            <a:ext cx="396000" cy="246221"/>
          </a:xfrm>
          <a:prstGeom prst="rect">
            <a:avLst/>
          </a:prstGeom>
        </p:spPr>
        <p:txBody>
          <a:bodyPr wrap="square">
            <a:spAutoFit/>
          </a:bodyPr>
          <a:lstStyle/>
          <a:p>
            <a:fld id="{84ADEA5E-D855-46E6-A607-27446C644854}" type="slidenum">
              <a:rPr lang="en-US" sz="1000" b="0" dirty="0">
                <a:solidFill>
                  <a:srgbClr val="FFFFFF"/>
                </a:solidFill>
                <a:latin typeface="Arial"/>
                <a:cs typeface="ＭＳ Ｐゴシック"/>
              </a:rPr>
              <a:pPr/>
              <a:t>‹#›</a:t>
            </a:fld>
            <a:endParaRPr lang="en-US" sz="1000" dirty="0"/>
          </a:p>
        </p:txBody>
      </p:sp>
    </p:spTree>
    <p:extLst>
      <p:ext uri="{BB962C8B-B14F-4D97-AF65-F5344CB8AC3E}">
        <p14:creationId xmlns:p14="http://schemas.microsoft.com/office/powerpoint/2010/main" val="3606912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4:3 Arup Bullet+GreyIntro">
    <p:spTree>
      <p:nvGrpSpPr>
        <p:cNvPr id="1" name=""/>
        <p:cNvGrpSpPr/>
        <p:nvPr/>
      </p:nvGrpSpPr>
      <p:grpSpPr>
        <a:xfrm>
          <a:off x="0" y="0"/>
          <a:ext cx="0" cy="0"/>
          <a:chOff x="0" y="0"/>
          <a:chExt cx="0" cy="0"/>
        </a:xfrm>
      </p:grpSpPr>
      <p:sp>
        <p:nvSpPr>
          <p:cNvPr id="6" name="Content Placeholder 5"/>
          <p:cNvSpPr>
            <a:spLocks noGrp="1"/>
          </p:cNvSpPr>
          <p:nvPr>
            <p:ph sz="quarter" idx="10"/>
          </p:nvPr>
        </p:nvSpPr>
        <p:spPr>
          <a:xfrm>
            <a:off x="397596" y="1892338"/>
            <a:ext cx="8236266" cy="1814343"/>
          </a:xfrm>
          <a:prstGeom prst="rect">
            <a:avLst/>
          </a:prstGeom>
        </p:spPr>
        <p:txBody>
          <a:bodyPr wrap="square" lIns="0" tIns="0" rIns="0" bIns="0">
            <a:spAutoFit/>
          </a:bodyPr>
          <a:lstStyle>
            <a:lvl1pPr marL="0" indent="0">
              <a:buClr>
                <a:srgbClr val="F05023"/>
              </a:buClr>
              <a:buFontTx/>
              <a:buNone/>
              <a:defRPr sz="2400">
                <a:solidFill>
                  <a:srgbClr val="666666"/>
                </a:solidFill>
                <a:latin typeface="Times New Roman"/>
                <a:cs typeface="Times New Roman"/>
              </a:defRPr>
            </a:lvl1pPr>
            <a:lvl2pPr marL="237061" indent="-237061">
              <a:lnSpc>
                <a:spcPts val="2400"/>
              </a:lnSpc>
              <a:spcBef>
                <a:spcPts val="1200"/>
              </a:spcBef>
              <a:buClr>
                <a:schemeClr val="accent2"/>
              </a:buClr>
              <a:buFont typeface="Arial"/>
              <a:buChar char="•"/>
              <a:defRPr sz="2200">
                <a:latin typeface="Times New Roman"/>
                <a:cs typeface="Times New Roman"/>
              </a:defRPr>
            </a:lvl2pPr>
            <a:lvl3pPr marL="482588" indent="-245527">
              <a:lnSpc>
                <a:spcPts val="2400"/>
              </a:lnSpc>
              <a:buClr>
                <a:schemeClr val="accent2"/>
              </a:buClr>
              <a:buFont typeface="Lucida Grande"/>
              <a:buChar char="-"/>
              <a:defRPr sz="2200">
                <a:latin typeface="Times New Roman"/>
                <a:cs typeface="Times New Roman"/>
              </a:defRPr>
            </a:lvl3pPr>
            <a:lvl4pPr marL="482588" indent="-245527">
              <a:lnSpc>
                <a:spcPts val="2400"/>
              </a:lnSpc>
              <a:buClr>
                <a:srgbClr val="28AAE1"/>
              </a:buClr>
              <a:buFont typeface="Lucida Grande"/>
              <a:buChar char="-"/>
              <a:defRPr sz="2200">
                <a:latin typeface="Times New Roman"/>
                <a:cs typeface="Times New Roman"/>
              </a:defRPr>
            </a:lvl4pPr>
            <a:lvl5pPr marL="482588" indent="-245527">
              <a:lnSpc>
                <a:spcPts val="2400"/>
              </a:lnSpc>
              <a:buClr>
                <a:srgbClr val="28AAE1"/>
              </a:buClr>
              <a:buFont typeface="Lucida Grande"/>
              <a:buChar char="-"/>
              <a:defRPr sz="2200">
                <a:latin typeface="Times New Roman"/>
                <a:cs typeface="Times New Roman"/>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1"/>
          <p:cNvSpPr>
            <a:spLocks noGrp="1"/>
          </p:cNvSpPr>
          <p:nvPr>
            <p:ph type="title"/>
          </p:nvPr>
        </p:nvSpPr>
        <p:spPr>
          <a:xfrm>
            <a:off x="396003" y="252000"/>
            <a:ext cx="8237754" cy="581356"/>
          </a:xfrm>
          <a:prstGeom prst="rect">
            <a:avLst/>
          </a:prstGeom>
        </p:spPr>
        <p:txBody>
          <a:bodyPr lIns="0" tIns="0" rIns="0" bIns="0">
            <a:noAutofit/>
          </a:bodyPr>
          <a:lstStyle>
            <a:lvl1pPr>
              <a:lnSpc>
                <a:spcPts val="3400"/>
              </a:lnSpc>
              <a:spcBef>
                <a:spcPts val="0"/>
              </a:spcBef>
              <a:defRPr sz="3200">
                <a:solidFill>
                  <a:schemeClr val="accent2"/>
                </a:solidFill>
                <a:latin typeface="Times New Roman"/>
                <a:cs typeface="Times New Roman"/>
              </a:defRPr>
            </a:lvl1pPr>
          </a:lstStyle>
          <a:p>
            <a:r>
              <a:rPr lang="en-US"/>
              <a:t>Click to edit Master title style</a:t>
            </a:r>
            <a:endParaRPr lang="en-US" dirty="0"/>
          </a:p>
        </p:txBody>
      </p:sp>
      <p:sp>
        <p:nvSpPr>
          <p:cNvPr id="9" name="Slide Number Placeholder 14"/>
          <p:cNvSpPr txBox="1"/>
          <p:nvPr/>
        </p:nvSpPr>
        <p:spPr>
          <a:xfrm>
            <a:off x="0" y="6580034"/>
            <a:ext cx="287338" cy="254441"/>
          </a:xfrm>
          <a:prstGeom prst="rect">
            <a:avLst/>
          </a:prstGeom>
        </p:spPr>
        <p:txBody>
          <a:bodyPr lIns="0" tIns="0" rIns="0" bIns="192000" anchor="ctr" anchorCtr="0"/>
          <a:lstStyle>
            <a:defPPr>
              <a:defRPr lang="en-US"/>
            </a:defPPr>
            <a:lvl1pPr marL="0" algn="l" defTabSz="898010" rtl="0" eaLnBrk="1" latinLnBrk="0" hangingPunct="1">
              <a:defRPr sz="1800" kern="1200">
                <a:solidFill>
                  <a:schemeClr val="tx1"/>
                </a:solidFill>
                <a:latin typeface="+mn-lt"/>
                <a:ea typeface="+mn-ea"/>
                <a:cs typeface="+mn-cs"/>
              </a:defRPr>
            </a:lvl1pPr>
            <a:lvl2pPr marL="449005" algn="l" defTabSz="898010" rtl="0" eaLnBrk="1" latinLnBrk="0" hangingPunct="1">
              <a:defRPr sz="1800" kern="1200">
                <a:solidFill>
                  <a:schemeClr val="tx1"/>
                </a:solidFill>
                <a:latin typeface="+mn-lt"/>
                <a:ea typeface="+mn-ea"/>
                <a:cs typeface="+mn-cs"/>
              </a:defRPr>
            </a:lvl2pPr>
            <a:lvl3pPr marL="898010" algn="l" defTabSz="898010" rtl="0" eaLnBrk="1" latinLnBrk="0" hangingPunct="1">
              <a:defRPr sz="1800" kern="1200">
                <a:solidFill>
                  <a:schemeClr val="tx1"/>
                </a:solidFill>
                <a:latin typeface="+mn-lt"/>
                <a:ea typeface="+mn-ea"/>
                <a:cs typeface="+mn-cs"/>
              </a:defRPr>
            </a:lvl3pPr>
            <a:lvl4pPr marL="1347015" algn="l" defTabSz="898010" rtl="0" eaLnBrk="1" latinLnBrk="0" hangingPunct="1">
              <a:defRPr sz="1800" kern="1200">
                <a:solidFill>
                  <a:schemeClr val="tx1"/>
                </a:solidFill>
                <a:latin typeface="+mn-lt"/>
                <a:ea typeface="+mn-ea"/>
                <a:cs typeface="+mn-cs"/>
              </a:defRPr>
            </a:lvl4pPr>
            <a:lvl5pPr marL="1796019" algn="l" defTabSz="898010" rtl="0" eaLnBrk="1" latinLnBrk="0" hangingPunct="1">
              <a:defRPr sz="1800" kern="1200">
                <a:solidFill>
                  <a:schemeClr val="tx1"/>
                </a:solidFill>
                <a:latin typeface="+mn-lt"/>
                <a:ea typeface="+mn-ea"/>
                <a:cs typeface="+mn-cs"/>
              </a:defRPr>
            </a:lvl5pPr>
            <a:lvl6pPr marL="2245024" algn="l" defTabSz="898010" rtl="0" eaLnBrk="1" latinLnBrk="0" hangingPunct="1">
              <a:defRPr sz="1800" kern="1200">
                <a:solidFill>
                  <a:schemeClr val="tx1"/>
                </a:solidFill>
                <a:latin typeface="+mn-lt"/>
                <a:ea typeface="+mn-ea"/>
                <a:cs typeface="+mn-cs"/>
              </a:defRPr>
            </a:lvl6pPr>
            <a:lvl7pPr marL="2694029" algn="l" defTabSz="898010" rtl="0" eaLnBrk="1" latinLnBrk="0" hangingPunct="1">
              <a:defRPr sz="1800" kern="1200">
                <a:solidFill>
                  <a:schemeClr val="tx1"/>
                </a:solidFill>
                <a:latin typeface="+mn-lt"/>
                <a:ea typeface="+mn-ea"/>
                <a:cs typeface="+mn-cs"/>
              </a:defRPr>
            </a:lvl7pPr>
            <a:lvl8pPr marL="3143034" algn="l" defTabSz="898010" rtl="0" eaLnBrk="1" latinLnBrk="0" hangingPunct="1">
              <a:defRPr sz="1800" kern="1200">
                <a:solidFill>
                  <a:schemeClr val="tx1"/>
                </a:solidFill>
                <a:latin typeface="+mn-lt"/>
                <a:ea typeface="+mn-ea"/>
                <a:cs typeface="+mn-cs"/>
              </a:defRPr>
            </a:lvl8pPr>
            <a:lvl9pPr marL="3592038" algn="l" defTabSz="898010" rtl="0" eaLnBrk="1" latinLnBrk="0" hangingPunct="1">
              <a:defRPr sz="1800" kern="1200">
                <a:solidFill>
                  <a:schemeClr val="tx1"/>
                </a:solidFill>
                <a:latin typeface="+mn-lt"/>
                <a:ea typeface="+mn-ea"/>
                <a:cs typeface="+mn-cs"/>
              </a:defRPr>
            </a:lvl9pPr>
          </a:lstStyle>
          <a:p>
            <a:pPr algn="ctr" eaLnBrk="1" fontAlgn="auto" hangingPunct="1">
              <a:lnSpc>
                <a:spcPts val="1333"/>
              </a:lnSpc>
              <a:spcBef>
                <a:spcPts val="0"/>
              </a:spcBef>
              <a:spcAft>
                <a:spcPts val="0"/>
              </a:spcAft>
              <a:defRPr/>
            </a:pPr>
            <a:endParaRPr lang="en-US" sz="1067" b="0" i="1" dirty="0">
              <a:solidFill>
                <a:srgbClr val="FFFFFF"/>
              </a:solidFill>
              <a:latin typeface="Arial"/>
              <a:cs typeface="ＭＳ Ｐゴシック"/>
            </a:endParaRPr>
          </a:p>
        </p:txBody>
      </p:sp>
      <p:sp>
        <p:nvSpPr>
          <p:cNvPr id="10" name="Text Placeholder 3"/>
          <p:cNvSpPr>
            <a:spLocks noGrp="1"/>
          </p:cNvSpPr>
          <p:nvPr>
            <p:ph type="body" sz="quarter" idx="33" hasCustomPrompt="1"/>
          </p:nvPr>
        </p:nvSpPr>
        <p:spPr>
          <a:xfrm>
            <a:off x="396001" y="6258000"/>
            <a:ext cx="6768000" cy="600000"/>
          </a:xfrm>
          <a:prstGeom prst="rect">
            <a:avLst/>
          </a:prstGeom>
        </p:spPr>
        <p:txBody>
          <a:bodyPr vert="horz" wrap="square" lIns="0" tIns="93600" rIns="0" bIns="0" anchor="ctr">
            <a:noAutofit/>
          </a:bodyPr>
          <a:lstStyle>
            <a:lvl1pPr marL="0" marR="0" indent="0" algn="l" defTabSz="1197317" rtl="0" eaLnBrk="1" fontAlgn="auto" latinLnBrk="0" hangingPunct="1">
              <a:lnSpc>
                <a:spcPts val="1800"/>
              </a:lnSpc>
              <a:spcBef>
                <a:spcPts val="0"/>
              </a:spcBef>
              <a:spcAft>
                <a:spcPts val="0"/>
              </a:spcAft>
              <a:buClrTx/>
              <a:buSzTx/>
              <a:buFont typeface="Arial" pitchFamily="34" charset="0"/>
              <a:buNone/>
              <a:tabLst/>
              <a:defRPr sz="1600" b="0" i="0" baseline="0">
                <a:solidFill>
                  <a:schemeClr val="bg1"/>
                </a:solidFill>
                <a:latin typeface="Times New Roman"/>
                <a:cs typeface="Times New Roman"/>
              </a:defRPr>
            </a:lvl1pPr>
          </a:lstStyle>
          <a:p>
            <a:r>
              <a:rPr lang="en-US" sz="2133" baseline="0" dirty="0"/>
              <a:t>Footer title</a:t>
            </a:r>
            <a:endParaRPr lang="en-US" sz="2400" baseline="0" dirty="0"/>
          </a:p>
        </p:txBody>
      </p:sp>
      <p:sp>
        <p:nvSpPr>
          <p:cNvPr id="8" name="Rectangle 7"/>
          <p:cNvSpPr/>
          <p:nvPr/>
        </p:nvSpPr>
        <p:spPr>
          <a:xfrm>
            <a:off x="0" y="6456923"/>
            <a:ext cx="396000" cy="246221"/>
          </a:xfrm>
          <a:prstGeom prst="rect">
            <a:avLst/>
          </a:prstGeom>
        </p:spPr>
        <p:txBody>
          <a:bodyPr wrap="square">
            <a:spAutoFit/>
          </a:bodyPr>
          <a:lstStyle/>
          <a:p>
            <a:fld id="{84ADEA5E-D855-46E6-A607-27446C644854}" type="slidenum">
              <a:rPr lang="en-US" sz="1000" b="0" dirty="0">
                <a:solidFill>
                  <a:srgbClr val="FFFFFF"/>
                </a:solidFill>
                <a:latin typeface="Arial"/>
                <a:cs typeface="ＭＳ Ｐゴシック"/>
              </a:rPr>
              <a:pPr/>
              <a:t>‹#›</a:t>
            </a:fld>
            <a:endParaRPr lang="en-US" sz="1000" dirty="0"/>
          </a:p>
        </p:txBody>
      </p:sp>
    </p:spTree>
    <p:extLst>
      <p:ext uri="{BB962C8B-B14F-4D97-AF65-F5344CB8AC3E}">
        <p14:creationId xmlns:p14="http://schemas.microsoft.com/office/powerpoint/2010/main" val="3417203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4:3 Arup Blank">
    <p:spTree>
      <p:nvGrpSpPr>
        <p:cNvPr id="1" name=""/>
        <p:cNvGrpSpPr/>
        <p:nvPr/>
      </p:nvGrpSpPr>
      <p:grpSpPr>
        <a:xfrm>
          <a:off x="0" y="0"/>
          <a:ext cx="0" cy="0"/>
          <a:chOff x="0" y="0"/>
          <a:chExt cx="0" cy="0"/>
        </a:xfrm>
      </p:grpSpPr>
      <p:sp>
        <p:nvSpPr>
          <p:cNvPr id="6" name="Slide Number Placeholder 14"/>
          <p:cNvSpPr txBox="1"/>
          <p:nvPr/>
        </p:nvSpPr>
        <p:spPr>
          <a:xfrm>
            <a:off x="1304037" y="3054600"/>
            <a:ext cx="287338" cy="748800"/>
          </a:xfrm>
          <a:prstGeom prst="rect">
            <a:avLst/>
          </a:prstGeom>
        </p:spPr>
        <p:txBody>
          <a:bodyPr lIns="0" tIns="0" rIns="0" bIns="264000" anchor="b" anchorCtr="0"/>
          <a:lstStyle>
            <a:defPPr>
              <a:defRPr lang="en-US"/>
            </a:defPPr>
            <a:lvl1pPr algn="ctr" rtl="0" eaLnBrk="0" fontAlgn="base" hangingPunct="0">
              <a:spcBef>
                <a:spcPct val="0"/>
              </a:spcBef>
              <a:spcAft>
                <a:spcPct val="0"/>
              </a:spcAft>
              <a:defRPr sz="2400" b="1" kern="1200">
                <a:solidFill>
                  <a:schemeClr val="tx1"/>
                </a:solidFill>
                <a:latin typeface="Arial" charset="0"/>
                <a:ea typeface="+mn-ea"/>
                <a:cs typeface="Arial" charset="0"/>
              </a:defRPr>
            </a:lvl1pPr>
            <a:lvl2pPr marL="457200" algn="ctr" rtl="0" eaLnBrk="0" fontAlgn="base" hangingPunct="0">
              <a:spcBef>
                <a:spcPct val="0"/>
              </a:spcBef>
              <a:spcAft>
                <a:spcPct val="0"/>
              </a:spcAft>
              <a:defRPr sz="2400" b="1" kern="1200">
                <a:solidFill>
                  <a:schemeClr val="tx1"/>
                </a:solidFill>
                <a:latin typeface="Arial" charset="0"/>
                <a:ea typeface="+mn-ea"/>
                <a:cs typeface="Arial" charset="0"/>
              </a:defRPr>
            </a:lvl2pPr>
            <a:lvl3pPr marL="914400" algn="ctr" rtl="0" eaLnBrk="0" fontAlgn="base" hangingPunct="0">
              <a:spcBef>
                <a:spcPct val="0"/>
              </a:spcBef>
              <a:spcAft>
                <a:spcPct val="0"/>
              </a:spcAft>
              <a:defRPr sz="2400" b="1" kern="1200">
                <a:solidFill>
                  <a:schemeClr val="tx1"/>
                </a:solidFill>
                <a:latin typeface="Arial" charset="0"/>
                <a:ea typeface="+mn-ea"/>
                <a:cs typeface="Arial" charset="0"/>
              </a:defRPr>
            </a:lvl3pPr>
            <a:lvl4pPr marL="1371600" algn="ctr" rtl="0" eaLnBrk="0" fontAlgn="base" hangingPunct="0">
              <a:spcBef>
                <a:spcPct val="0"/>
              </a:spcBef>
              <a:spcAft>
                <a:spcPct val="0"/>
              </a:spcAft>
              <a:defRPr sz="2400" b="1" kern="1200">
                <a:solidFill>
                  <a:schemeClr val="tx1"/>
                </a:solidFill>
                <a:latin typeface="Arial" charset="0"/>
                <a:ea typeface="+mn-ea"/>
                <a:cs typeface="Arial" charset="0"/>
              </a:defRPr>
            </a:lvl4pPr>
            <a:lvl5pPr marL="1828800" algn="ctr" rtl="0" eaLnBrk="0" fontAlgn="base" hangingPunct="0">
              <a:spcBef>
                <a:spcPct val="0"/>
              </a:spcBef>
              <a:spcAft>
                <a:spcPct val="0"/>
              </a:spcAft>
              <a:defRPr sz="2400" b="1" kern="1200">
                <a:solidFill>
                  <a:schemeClr val="tx1"/>
                </a:solidFill>
                <a:latin typeface="Arial" charset="0"/>
                <a:ea typeface="+mn-ea"/>
                <a:cs typeface="Arial" charset="0"/>
              </a:defRPr>
            </a:lvl5pPr>
            <a:lvl6pPr marL="2286000" algn="l" defTabSz="914400" rtl="0" eaLnBrk="1" latinLnBrk="0" hangingPunct="1">
              <a:defRPr sz="2400" b="1" kern="1200">
                <a:solidFill>
                  <a:schemeClr val="tx1"/>
                </a:solidFill>
                <a:latin typeface="Arial" charset="0"/>
                <a:ea typeface="+mn-ea"/>
                <a:cs typeface="Arial" charset="0"/>
              </a:defRPr>
            </a:lvl6pPr>
            <a:lvl7pPr marL="2743200" algn="l" defTabSz="914400" rtl="0" eaLnBrk="1" latinLnBrk="0" hangingPunct="1">
              <a:defRPr sz="2400" b="1" kern="1200">
                <a:solidFill>
                  <a:schemeClr val="tx1"/>
                </a:solidFill>
                <a:latin typeface="Arial" charset="0"/>
                <a:ea typeface="+mn-ea"/>
                <a:cs typeface="Arial" charset="0"/>
              </a:defRPr>
            </a:lvl7pPr>
            <a:lvl8pPr marL="3200400" algn="l" defTabSz="914400" rtl="0" eaLnBrk="1" latinLnBrk="0" hangingPunct="1">
              <a:defRPr sz="2400" b="1" kern="1200">
                <a:solidFill>
                  <a:schemeClr val="tx1"/>
                </a:solidFill>
                <a:latin typeface="Arial" charset="0"/>
                <a:ea typeface="+mn-ea"/>
                <a:cs typeface="Arial" charset="0"/>
              </a:defRPr>
            </a:lvl8pPr>
            <a:lvl9pPr marL="3657600" algn="l" defTabSz="914400" rtl="0" eaLnBrk="1" latinLnBrk="0" hangingPunct="1">
              <a:defRPr sz="2400" b="1" kern="1200">
                <a:solidFill>
                  <a:schemeClr val="tx1"/>
                </a:solidFill>
                <a:latin typeface="Arial" charset="0"/>
                <a:ea typeface="+mn-ea"/>
                <a:cs typeface="Arial" charset="0"/>
              </a:defRPr>
            </a:lvl9pPr>
          </a:lstStyle>
          <a:p>
            <a:pPr eaLnBrk="1" fontAlgn="auto" hangingPunct="1">
              <a:spcBef>
                <a:spcPts val="0"/>
              </a:spcBef>
              <a:spcAft>
                <a:spcPts val="0"/>
              </a:spcAft>
              <a:defRPr/>
            </a:pPr>
            <a:fld id="{84ADEA5E-D855-46E6-A607-27446C644854}" type="slidenum">
              <a:rPr lang="en-US" sz="3200" b="0" dirty="0">
                <a:solidFill>
                  <a:srgbClr val="FFFFFF"/>
                </a:solidFill>
                <a:latin typeface="Arial"/>
                <a:cs typeface="ＭＳ Ｐゴシック"/>
              </a:rPr>
              <a:pPr eaLnBrk="1" fontAlgn="auto" hangingPunct="1">
                <a:spcBef>
                  <a:spcPts val="0"/>
                </a:spcBef>
                <a:spcAft>
                  <a:spcPts val="0"/>
                </a:spcAft>
                <a:defRPr/>
              </a:pPr>
              <a:t>‹#›</a:t>
            </a:fld>
            <a:r>
              <a:rPr lang="en-US" sz="3200" b="0" i="1" dirty="0">
                <a:solidFill>
                  <a:srgbClr val="FFFFFF"/>
                </a:solidFill>
                <a:latin typeface="Arial"/>
                <a:cs typeface="ＭＳ Ｐゴシック"/>
              </a:rPr>
              <a:t>
              </a:t>
            </a:r>
          </a:p>
        </p:txBody>
      </p:sp>
      <p:sp>
        <p:nvSpPr>
          <p:cNvPr id="8" name="Text Placeholder 3"/>
          <p:cNvSpPr>
            <a:spLocks noGrp="1"/>
          </p:cNvSpPr>
          <p:nvPr>
            <p:ph type="body" sz="quarter" idx="33" hasCustomPrompt="1"/>
          </p:nvPr>
        </p:nvSpPr>
        <p:spPr>
          <a:xfrm>
            <a:off x="396001" y="6258000"/>
            <a:ext cx="6768000" cy="600000"/>
          </a:xfrm>
          <a:prstGeom prst="rect">
            <a:avLst/>
          </a:prstGeom>
        </p:spPr>
        <p:txBody>
          <a:bodyPr vert="horz" wrap="square" lIns="0" tIns="93600" rIns="0" bIns="0" anchor="ctr">
            <a:noAutofit/>
          </a:bodyPr>
          <a:lstStyle>
            <a:lvl1pPr marL="0" marR="0" indent="0" algn="l" defTabSz="1197317" rtl="0" eaLnBrk="1" fontAlgn="auto" latinLnBrk="0" hangingPunct="1">
              <a:lnSpc>
                <a:spcPts val="1800"/>
              </a:lnSpc>
              <a:spcBef>
                <a:spcPts val="0"/>
              </a:spcBef>
              <a:spcAft>
                <a:spcPts val="0"/>
              </a:spcAft>
              <a:buClrTx/>
              <a:buSzTx/>
              <a:buFont typeface="Arial" pitchFamily="34" charset="0"/>
              <a:buNone/>
              <a:tabLst/>
              <a:defRPr sz="1600" b="0" i="0" baseline="0">
                <a:solidFill>
                  <a:schemeClr val="bg1"/>
                </a:solidFill>
                <a:latin typeface="Times New Roman"/>
                <a:cs typeface="Times New Roman"/>
              </a:defRPr>
            </a:lvl1pPr>
          </a:lstStyle>
          <a:p>
            <a:r>
              <a:rPr lang="en-US" sz="2133" baseline="0" dirty="0"/>
              <a:t>Footer title</a:t>
            </a:r>
            <a:endParaRPr lang="en-US" sz="2400" baseline="0" dirty="0"/>
          </a:p>
        </p:txBody>
      </p:sp>
      <p:sp>
        <p:nvSpPr>
          <p:cNvPr id="9" name="Rectangle 8"/>
          <p:cNvSpPr/>
          <p:nvPr/>
        </p:nvSpPr>
        <p:spPr>
          <a:xfrm>
            <a:off x="0" y="6456923"/>
            <a:ext cx="396000" cy="246221"/>
          </a:xfrm>
          <a:prstGeom prst="rect">
            <a:avLst/>
          </a:prstGeom>
        </p:spPr>
        <p:txBody>
          <a:bodyPr wrap="square">
            <a:spAutoFit/>
          </a:bodyPr>
          <a:lstStyle/>
          <a:p>
            <a:fld id="{84ADEA5E-D855-46E6-A607-27446C644854}" type="slidenum">
              <a:rPr lang="en-US" sz="1000" b="0" dirty="0">
                <a:solidFill>
                  <a:srgbClr val="FFFFFF"/>
                </a:solidFill>
                <a:latin typeface="Arial"/>
                <a:cs typeface="ＭＳ Ｐゴシック"/>
              </a:rPr>
              <a:pPr/>
              <a:t>‹#›</a:t>
            </a:fld>
            <a:endParaRPr lang="en-US" sz="1000" dirty="0"/>
          </a:p>
        </p:txBody>
      </p:sp>
    </p:spTree>
    <p:extLst>
      <p:ext uri="{BB962C8B-B14F-4D97-AF65-F5344CB8AC3E}">
        <p14:creationId xmlns:p14="http://schemas.microsoft.com/office/powerpoint/2010/main" val="3137512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4:3 Arup Single Object">
    <p:spTree>
      <p:nvGrpSpPr>
        <p:cNvPr id="1" name=""/>
        <p:cNvGrpSpPr/>
        <p:nvPr/>
      </p:nvGrpSpPr>
      <p:grpSpPr>
        <a:xfrm>
          <a:off x="0" y="0"/>
          <a:ext cx="0" cy="0"/>
          <a:chOff x="0" y="0"/>
          <a:chExt cx="0" cy="0"/>
        </a:xfrm>
      </p:grpSpPr>
      <p:sp>
        <p:nvSpPr>
          <p:cNvPr id="7" name="Content Placeholder 7"/>
          <p:cNvSpPr>
            <a:spLocks noGrp="1"/>
          </p:cNvSpPr>
          <p:nvPr>
            <p:ph sz="quarter" idx="10" hasCustomPrompt="1"/>
          </p:nvPr>
        </p:nvSpPr>
        <p:spPr>
          <a:xfrm>
            <a:off x="396001" y="331204"/>
            <a:ext cx="8278100" cy="5474969"/>
          </a:xfrm>
          <a:prstGeom prst="rect">
            <a:avLst/>
          </a:prstGeom>
        </p:spPr>
        <p:txBody>
          <a:bodyPr lIns="0" tIns="0" rIns="0" bIns="0">
            <a:noAutofit/>
          </a:bodyPr>
          <a:lstStyle>
            <a:lvl1pPr marL="0" indent="0">
              <a:lnSpc>
                <a:spcPts val="2600"/>
              </a:lnSpc>
              <a:spcBef>
                <a:spcPts val="0"/>
              </a:spcBef>
              <a:buFontTx/>
              <a:buNone/>
              <a:defRPr sz="2400" baseline="0">
                <a:latin typeface="Times New Roman"/>
                <a:cs typeface="Times New Roman"/>
              </a:defRPr>
            </a:lvl1pPr>
          </a:lstStyle>
          <a:p>
            <a:pPr lvl="0"/>
            <a:r>
              <a:rPr lang="en-US" dirty="0"/>
              <a:t>Use this layout for tables, charts/graphs images and multimedia by clicking on the icons below.</a:t>
            </a:r>
          </a:p>
          <a:p>
            <a:pPr lvl="0"/>
            <a:r>
              <a:rPr lang="en-US" dirty="0"/>
              <a:t>For a bullet slide with text, from the ‘Home’ menu choose:</a:t>
            </a:r>
          </a:p>
          <a:p>
            <a:pPr lvl="0"/>
            <a:r>
              <a:rPr lang="en-US" dirty="0"/>
              <a:t>New slide | Arup Bullet Layout</a:t>
            </a:r>
          </a:p>
          <a:p>
            <a:pPr lvl="0"/>
            <a:r>
              <a:rPr lang="en-US" dirty="0"/>
              <a:t>Do not use this layout for text.</a:t>
            </a:r>
          </a:p>
        </p:txBody>
      </p:sp>
      <p:sp>
        <p:nvSpPr>
          <p:cNvPr id="6" name="Text Placeholder 2"/>
          <p:cNvSpPr>
            <a:spLocks noGrp="1"/>
          </p:cNvSpPr>
          <p:nvPr>
            <p:ph type="body" sz="quarter" idx="13" hasCustomPrompt="1"/>
          </p:nvPr>
        </p:nvSpPr>
        <p:spPr>
          <a:xfrm>
            <a:off x="394581" y="5806181"/>
            <a:ext cx="7796920" cy="226339"/>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11" name="Text Placeholder 2"/>
          <p:cNvSpPr>
            <a:spLocks noGrp="1"/>
          </p:cNvSpPr>
          <p:nvPr>
            <p:ph type="body" sz="quarter" idx="17" hasCustomPrompt="1"/>
          </p:nvPr>
        </p:nvSpPr>
        <p:spPr>
          <a:xfrm rot="16200000">
            <a:off x="-924480" y="4497992"/>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9" name="Text Placeholder 3"/>
          <p:cNvSpPr>
            <a:spLocks noGrp="1"/>
          </p:cNvSpPr>
          <p:nvPr>
            <p:ph type="body" sz="quarter" idx="33" hasCustomPrompt="1"/>
          </p:nvPr>
        </p:nvSpPr>
        <p:spPr>
          <a:xfrm>
            <a:off x="396000" y="6258000"/>
            <a:ext cx="6768000" cy="600000"/>
          </a:xfrm>
          <a:prstGeom prst="rect">
            <a:avLst/>
          </a:prstGeom>
        </p:spPr>
        <p:txBody>
          <a:bodyPr vert="horz" wrap="square" lIns="0" tIns="93600" rIns="0" bIns="0" anchor="ctr">
            <a:noAutofit/>
          </a:bodyPr>
          <a:lstStyle>
            <a:lvl1pPr marL="0" marR="0" indent="0" algn="l" defTabSz="1197317" rtl="0" eaLnBrk="1" fontAlgn="auto" latinLnBrk="0" hangingPunct="1">
              <a:lnSpc>
                <a:spcPts val="1800"/>
              </a:lnSpc>
              <a:spcBef>
                <a:spcPts val="0"/>
              </a:spcBef>
              <a:spcAft>
                <a:spcPts val="0"/>
              </a:spcAft>
              <a:buClrTx/>
              <a:buSzTx/>
              <a:buFont typeface="Arial" pitchFamily="34" charset="0"/>
              <a:buNone/>
              <a:tabLst/>
              <a:defRPr sz="1600" b="0" i="0" baseline="0">
                <a:solidFill>
                  <a:schemeClr val="bg1"/>
                </a:solidFill>
                <a:latin typeface="Times New Roman"/>
                <a:cs typeface="Times New Roman"/>
              </a:defRPr>
            </a:lvl1pPr>
          </a:lstStyle>
          <a:p>
            <a:r>
              <a:rPr lang="en-US" sz="2133" baseline="0" dirty="0"/>
              <a:t>Footer title</a:t>
            </a:r>
            <a:endParaRPr lang="en-US" sz="2400" baseline="0" dirty="0"/>
          </a:p>
        </p:txBody>
      </p:sp>
      <p:sp>
        <p:nvSpPr>
          <p:cNvPr id="12" name="Rectangle 11"/>
          <p:cNvSpPr/>
          <p:nvPr/>
        </p:nvSpPr>
        <p:spPr>
          <a:xfrm>
            <a:off x="0" y="6456923"/>
            <a:ext cx="396000" cy="246221"/>
          </a:xfrm>
          <a:prstGeom prst="rect">
            <a:avLst/>
          </a:prstGeom>
        </p:spPr>
        <p:txBody>
          <a:bodyPr wrap="square">
            <a:spAutoFit/>
          </a:bodyPr>
          <a:lstStyle/>
          <a:p>
            <a:fld id="{84ADEA5E-D855-46E6-A607-27446C644854}" type="slidenum">
              <a:rPr lang="en-US" sz="1000" b="0" dirty="0">
                <a:solidFill>
                  <a:srgbClr val="FFFFFF"/>
                </a:solidFill>
                <a:latin typeface="Arial"/>
                <a:cs typeface="ＭＳ Ｐゴシック"/>
              </a:rPr>
              <a:pPr/>
              <a:t>‹#›</a:t>
            </a:fld>
            <a:endParaRPr lang="en-US" sz="1000" dirty="0"/>
          </a:p>
        </p:txBody>
      </p:sp>
    </p:spTree>
    <p:extLst>
      <p:ext uri="{BB962C8B-B14F-4D97-AF65-F5344CB8AC3E}">
        <p14:creationId xmlns:p14="http://schemas.microsoft.com/office/powerpoint/2010/main" val="1401775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4:3 Arup Two Objects">
    <p:spTree>
      <p:nvGrpSpPr>
        <p:cNvPr id="1" name=""/>
        <p:cNvGrpSpPr/>
        <p:nvPr/>
      </p:nvGrpSpPr>
      <p:grpSpPr>
        <a:xfrm>
          <a:off x="0" y="0"/>
          <a:ext cx="0" cy="0"/>
          <a:chOff x="0" y="0"/>
          <a:chExt cx="0" cy="0"/>
        </a:xfrm>
      </p:grpSpPr>
      <p:sp>
        <p:nvSpPr>
          <p:cNvPr id="21" name="Content Placeholder 7"/>
          <p:cNvSpPr>
            <a:spLocks noGrp="1"/>
          </p:cNvSpPr>
          <p:nvPr>
            <p:ph sz="quarter" idx="16" hasCustomPrompt="1"/>
          </p:nvPr>
        </p:nvSpPr>
        <p:spPr>
          <a:xfrm>
            <a:off x="4608019" y="331200"/>
            <a:ext cx="3960000" cy="5594400"/>
          </a:xfrm>
          <a:prstGeom prst="rect">
            <a:avLst/>
          </a:prstGeom>
        </p:spPr>
        <p:txBody>
          <a:bodyPr lIns="0" tIns="0" rIns="0" bIns="0">
            <a:noAutofit/>
          </a:bodyPr>
          <a:lstStyle>
            <a:lvl1pPr marL="0" indent="0">
              <a:lnSpc>
                <a:spcPts val="2600"/>
              </a:lnSpc>
              <a:spcBef>
                <a:spcPts val="0"/>
              </a:spcBef>
              <a:buFontTx/>
              <a:buNone/>
              <a:defRPr sz="2400" baseline="0">
                <a:latin typeface="Times New Roman"/>
                <a:cs typeface="Times New Roman"/>
              </a:defRPr>
            </a:lvl1pPr>
          </a:lstStyle>
          <a:p>
            <a:pPr lvl="0"/>
            <a:r>
              <a:rPr lang="en-US" dirty="0"/>
              <a:t>Use to insert images / graphical content by clicking on the icons below. Or small amount of text to compliment images</a:t>
            </a:r>
          </a:p>
        </p:txBody>
      </p:sp>
      <p:sp>
        <p:nvSpPr>
          <p:cNvPr id="13" name="Text Placeholder 3"/>
          <p:cNvSpPr>
            <a:spLocks noGrp="1"/>
          </p:cNvSpPr>
          <p:nvPr>
            <p:ph type="body" sz="quarter" idx="33" hasCustomPrompt="1"/>
          </p:nvPr>
        </p:nvSpPr>
        <p:spPr>
          <a:xfrm>
            <a:off x="396000" y="6258000"/>
            <a:ext cx="6768000" cy="600000"/>
          </a:xfrm>
          <a:prstGeom prst="rect">
            <a:avLst/>
          </a:prstGeom>
        </p:spPr>
        <p:txBody>
          <a:bodyPr vert="horz" wrap="square" lIns="0" tIns="93600" rIns="0" bIns="0" anchor="ctr">
            <a:noAutofit/>
          </a:bodyPr>
          <a:lstStyle>
            <a:lvl1pPr marL="0" marR="0" indent="0" algn="l" defTabSz="1197317" rtl="0" eaLnBrk="1" fontAlgn="auto" latinLnBrk="0" hangingPunct="1">
              <a:lnSpc>
                <a:spcPts val="1800"/>
              </a:lnSpc>
              <a:spcBef>
                <a:spcPts val="0"/>
              </a:spcBef>
              <a:spcAft>
                <a:spcPts val="0"/>
              </a:spcAft>
              <a:buClrTx/>
              <a:buSzTx/>
              <a:buFont typeface="Arial" pitchFamily="34" charset="0"/>
              <a:buNone/>
              <a:tabLst/>
              <a:defRPr sz="1600" b="0" i="0" baseline="0">
                <a:solidFill>
                  <a:schemeClr val="bg1"/>
                </a:solidFill>
                <a:latin typeface="Times New Roman" panose="02020603050405020304" pitchFamily="18" charset="0"/>
                <a:cs typeface="Times New Roman"/>
              </a:defRPr>
            </a:lvl1pPr>
          </a:lstStyle>
          <a:p>
            <a:r>
              <a:rPr lang="en-US" sz="2133" baseline="0" dirty="0"/>
              <a:t>Footer title</a:t>
            </a:r>
            <a:endParaRPr lang="en-US" sz="2400" baseline="0" dirty="0"/>
          </a:p>
        </p:txBody>
      </p:sp>
      <p:sp>
        <p:nvSpPr>
          <p:cNvPr id="6" name="Text Placeholder 2"/>
          <p:cNvSpPr>
            <a:spLocks noGrp="1"/>
          </p:cNvSpPr>
          <p:nvPr>
            <p:ph type="body" sz="quarter" idx="13" hasCustomPrompt="1"/>
          </p:nvPr>
        </p:nvSpPr>
        <p:spPr>
          <a:xfrm>
            <a:off x="394580" y="5972430"/>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7" name="Text Placeholder 2"/>
          <p:cNvSpPr>
            <a:spLocks noGrp="1"/>
          </p:cNvSpPr>
          <p:nvPr>
            <p:ph type="body" sz="quarter" idx="17" hasCustomPrompt="1"/>
          </p:nvPr>
        </p:nvSpPr>
        <p:spPr>
          <a:xfrm rot="16200000">
            <a:off x="-924483" y="4634017"/>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12" name="Text Placeholder 2"/>
          <p:cNvSpPr>
            <a:spLocks noGrp="1"/>
          </p:cNvSpPr>
          <p:nvPr>
            <p:ph type="body" sz="quarter" idx="34" hasCustomPrompt="1"/>
          </p:nvPr>
        </p:nvSpPr>
        <p:spPr>
          <a:xfrm>
            <a:off x="4618901" y="5972788"/>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14" name="Text Placeholder 2"/>
          <p:cNvSpPr>
            <a:spLocks noGrp="1"/>
          </p:cNvSpPr>
          <p:nvPr>
            <p:ph type="body" sz="quarter" idx="35" hasCustomPrompt="1"/>
          </p:nvPr>
        </p:nvSpPr>
        <p:spPr>
          <a:xfrm rot="16200000">
            <a:off x="3299840" y="4661367"/>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11" name="Rectangle 10"/>
          <p:cNvSpPr/>
          <p:nvPr/>
        </p:nvSpPr>
        <p:spPr>
          <a:xfrm>
            <a:off x="0" y="6456923"/>
            <a:ext cx="396000" cy="246221"/>
          </a:xfrm>
          <a:prstGeom prst="rect">
            <a:avLst/>
          </a:prstGeom>
        </p:spPr>
        <p:txBody>
          <a:bodyPr wrap="square">
            <a:spAutoFit/>
          </a:bodyPr>
          <a:lstStyle/>
          <a:p>
            <a:fld id="{84ADEA5E-D855-46E6-A607-27446C644854}" type="slidenum">
              <a:rPr lang="en-US" sz="1000" b="0" dirty="0">
                <a:solidFill>
                  <a:srgbClr val="FFFFFF"/>
                </a:solidFill>
                <a:latin typeface="Arial"/>
                <a:cs typeface="ＭＳ Ｐゴシック"/>
              </a:rPr>
              <a:pPr/>
              <a:t>‹#›</a:t>
            </a:fld>
            <a:endParaRPr lang="en-US" sz="1000" dirty="0"/>
          </a:p>
        </p:txBody>
      </p:sp>
      <p:sp>
        <p:nvSpPr>
          <p:cNvPr id="15" name="Content Placeholder 7"/>
          <p:cNvSpPr>
            <a:spLocks noGrp="1"/>
          </p:cNvSpPr>
          <p:nvPr>
            <p:ph sz="quarter" idx="36" hasCustomPrompt="1"/>
          </p:nvPr>
        </p:nvSpPr>
        <p:spPr>
          <a:xfrm>
            <a:off x="429719" y="331200"/>
            <a:ext cx="3960000" cy="5594400"/>
          </a:xfrm>
          <a:prstGeom prst="rect">
            <a:avLst/>
          </a:prstGeom>
        </p:spPr>
        <p:txBody>
          <a:bodyPr lIns="0" tIns="0" rIns="0" bIns="0">
            <a:noAutofit/>
          </a:bodyPr>
          <a:lstStyle>
            <a:lvl1pPr marL="0" indent="0">
              <a:lnSpc>
                <a:spcPts val="2600"/>
              </a:lnSpc>
              <a:spcBef>
                <a:spcPts val="0"/>
              </a:spcBef>
              <a:buFontTx/>
              <a:buNone/>
              <a:defRPr sz="2400" baseline="0">
                <a:latin typeface="Times New Roman"/>
                <a:cs typeface="Times New Roman"/>
              </a:defRPr>
            </a:lvl1pPr>
          </a:lstStyle>
          <a:p>
            <a:pPr lvl="0"/>
            <a:r>
              <a:rPr lang="en-US" dirty="0"/>
              <a:t>Use to insert images / graphical content by clicking on the icons below. Or small amount of text to compliment images</a:t>
            </a:r>
          </a:p>
        </p:txBody>
      </p:sp>
    </p:spTree>
    <p:extLst>
      <p:ext uri="{BB962C8B-B14F-4D97-AF65-F5344CB8AC3E}">
        <p14:creationId xmlns:p14="http://schemas.microsoft.com/office/powerpoint/2010/main" val="2832910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4:3Arup Three Objects Option1">
    <p:spTree>
      <p:nvGrpSpPr>
        <p:cNvPr id="1" name=""/>
        <p:cNvGrpSpPr/>
        <p:nvPr/>
      </p:nvGrpSpPr>
      <p:grpSpPr>
        <a:xfrm>
          <a:off x="0" y="0"/>
          <a:ext cx="0" cy="0"/>
          <a:chOff x="0" y="0"/>
          <a:chExt cx="0" cy="0"/>
        </a:xfrm>
      </p:grpSpPr>
      <p:sp>
        <p:nvSpPr>
          <p:cNvPr id="12" name="Content Placeholder 7"/>
          <p:cNvSpPr>
            <a:spLocks noGrp="1"/>
          </p:cNvSpPr>
          <p:nvPr>
            <p:ph sz="quarter" idx="10" hasCustomPrompt="1"/>
          </p:nvPr>
        </p:nvSpPr>
        <p:spPr>
          <a:xfrm>
            <a:off x="396000" y="323999"/>
            <a:ext cx="3960000" cy="5594400"/>
          </a:xfrm>
          <a:prstGeom prst="rect">
            <a:avLst/>
          </a:prstGeom>
        </p:spPr>
        <p:txBody>
          <a:bodyPr lIns="0" tIns="0" rIns="0" bIns="0">
            <a:normAutofit/>
          </a:bodyPr>
          <a:lstStyle>
            <a:lvl1pPr marL="0" indent="0">
              <a:lnSpc>
                <a:spcPts val="2000"/>
              </a:lnSpc>
              <a:spcBef>
                <a:spcPts val="0"/>
              </a:spcBef>
              <a:buFontTx/>
              <a:buNone/>
              <a:defRPr sz="1800" baseline="0">
                <a:latin typeface="Times New Roman"/>
                <a:cs typeface="Times New Roman"/>
              </a:defRPr>
            </a:lvl1pPr>
          </a:lstStyle>
          <a:p>
            <a:pPr lvl="0"/>
            <a:r>
              <a:rPr lang="en-US" dirty="0"/>
              <a:t>Use to insert images / graphical content by clicking on the icons below</a:t>
            </a:r>
          </a:p>
          <a:p>
            <a:pPr lvl="0"/>
            <a:r>
              <a:rPr lang="en-US" dirty="0"/>
              <a:t>Or small amount of text to compliment images</a:t>
            </a:r>
          </a:p>
        </p:txBody>
      </p:sp>
      <p:sp>
        <p:nvSpPr>
          <p:cNvPr id="17" name="Content Placeholder 7"/>
          <p:cNvSpPr>
            <a:spLocks noGrp="1"/>
          </p:cNvSpPr>
          <p:nvPr>
            <p:ph sz="quarter" idx="20" hasCustomPrompt="1"/>
          </p:nvPr>
        </p:nvSpPr>
        <p:spPr>
          <a:xfrm>
            <a:off x="4607668" y="324004"/>
            <a:ext cx="3960000" cy="2496277"/>
          </a:xfrm>
          <a:prstGeom prst="rect">
            <a:avLst/>
          </a:prstGeom>
        </p:spPr>
        <p:txBody>
          <a:bodyPr lIns="0" tIns="0" rIns="0" bIns="0">
            <a:normAutofit/>
          </a:bodyPr>
          <a:lstStyle>
            <a:lvl1pPr marL="0" indent="0">
              <a:lnSpc>
                <a:spcPts val="2000"/>
              </a:lnSpc>
              <a:spcBef>
                <a:spcPts val="0"/>
              </a:spcBef>
              <a:buFontTx/>
              <a:buNone/>
              <a:defRPr sz="1800" baseline="0">
                <a:latin typeface="Times New Roman"/>
                <a:cs typeface="Times New Roman"/>
              </a:defRPr>
            </a:lvl1pPr>
          </a:lstStyle>
          <a:p>
            <a:pPr lvl="0"/>
            <a:r>
              <a:rPr lang="en-US" dirty="0"/>
              <a:t>Use to insert images / graphical content by clicking on the icons below</a:t>
            </a:r>
          </a:p>
          <a:p>
            <a:pPr lvl="0"/>
            <a:r>
              <a:rPr lang="en-US" dirty="0"/>
              <a:t>Or small amount of text to compliment images</a:t>
            </a:r>
          </a:p>
        </p:txBody>
      </p:sp>
      <p:sp>
        <p:nvSpPr>
          <p:cNvPr id="14" name="Content Placeholder 7"/>
          <p:cNvSpPr>
            <a:spLocks noGrp="1"/>
          </p:cNvSpPr>
          <p:nvPr>
            <p:ph sz="quarter" idx="23" hasCustomPrompt="1"/>
          </p:nvPr>
        </p:nvSpPr>
        <p:spPr>
          <a:xfrm>
            <a:off x="4607668" y="3421876"/>
            <a:ext cx="3960000" cy="2496277"/>
          </a:xfrm>
          <a:prstGeom prst="rect">
            <a:avLst/>
          </a:prstGeom>
        </p:spPr>
        <p:txBody>
          <a:bodyPr lIns="0" tIns="0" rIns="0" bIns="0">
            <a:normAutofit/>
          </a:bodyPr>
          <a:lstStyle>
            <a:lvl1pPr marL="0" indent="0">
              <a:lnSpc>
                <a:spcPts val="2000"/>
              </a:lnSpc>
              <a:spcBef>
                <a:spcPts val="0"/>
              </a:spcBef>
              <a:buFontTx/>
              <a:buNone/>
              <a:defRPr sz="1800" baseline="0">
                <a:latin typeface="Times New Roman"/>
                <a:cs typeface="Times New Roman"/>
              </a:defRPr>
            </a:lvl1pPr>
          </a:lstStyle>
          <a:p>
            <a:pPr lvl="0"/>
            <a:r>
              <a:rPr lang="en-US" dirty="0"/>
              <a:t>Use to insert images / graphical content by clicking on the icons below</a:t>
            </a:r>
          </a:p>
          <a:p>
            <a:pPr lvl="0"/>
            <a:r>
              <a:rPr lang="en-US" dirty="0"/>
              <a:t>Or small amount of text to compliment images</a:t>
            </a:r>
          </a:p>
        </p:txBody>
      </p:sp>
      <p:sp>
        <p:nvSpPr>
          <p:cNvPr id="20" name="Text Placeholder 3"/>
          <p:cNvSpPr>
            <a:spLocks noGrp="1"/>
          </p:cNvSpPr>
          <p:nvPr>
            <p:ph type="body" sz="quarter" idx="33" hasCustomPrompt="1"/>
          </p:nvPr>
        </p:nvSpPr>
        <p:spPr>
          <a:xfrm>
            <a:off x="396000" y="6258000"/>
            <a:ext cx="6768000" cy="600000"/>
          </a:xfrm>
          <a:prstGeom prst="rect">
            <a:avLst/>
          </a:prstGeom>
        </p:spPr>
        <p:txBody>
          <a:bodyPr vert="horz" wrap="square" lIns="0" tIns="93600" rIns="0" bIns="0" anchor="ctr">
            <a:noAutofit/>
          </a:bodyPr>
          <a:lstStyle>
            <a:lvl1pPr marL="0" marR="0" indent="0" algn="l" defTabSz="1197317" rtl="0" eaLnBrk="1" fontAlgn="auto" latinLnBrk="0" hangingPunct="1">
              <a:lnSpc>
                <a:spcPts val="1800"/>
              </a:lnSpc>
              <a:spcBef>
                <a:spcPts val="0"/>
              </a:spcBef>
              <a:spcAft>
                <a:spcPts val="0"/>
              </a:spcAft>
              <a:buClrTx/>
              <a:buSzTx/>
              <a:buFont typeface="Arial" pitchFamily="34" charset="0"/>
              <a:buNone/>
              <a:tabLst/>
              <a:defRPr sz="1600" b="0" i="0" baseline="0">
                <a:solidFill>
                  <a:schemeClr val="bg1"/>
                </a:solidFill>
                <a:latin typeface="Times New Roman" panose="02020603050405020304" pitchFamily="18" charset="0"/>
                <a:cs typeface="Times New Roman"/>
              </a:defRPr>
            </a:lvl1pPr>
          </a:lstStyle>
          <a:p>
            <a:r>
              <a:rPr lang="en-US" sz="2133" baseline="0" dirty="0"/>
              <a:t>Footer title</a:t>
            </a:r>
            <a:endParaRPr lang="en-US" sz="2400" baseline="0" dirty="0"/>
          </a:p>
        </p:txBody>
      </p:sp>
      <p:sp>
        <p:nvSpPr>
          <p:cNvPr id="21" name="Text Placeholder 2"/>
          <p:cNvSpPr>
            <a:spLocks noGrp="1"/>
          </p:cNvSpPr>
          <p:nvPr>
            <p:ph type="body" sz="quarter" idx="13" hasCustomPrompt="1"/>
          </p:nvPr>
        </p:nvSpPr>
        <p:spPr>
          <a:xfrm>
            <a:off x="394580" y="5961198"/>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22" name="Text Placeholder 2"/>
          <p:cNvSpPr>
            <a:spLocks noGrp="1"/>
          </p:cNvSpPr>
          <p:nvPr>
            <p:ph type="body" sz="quarter" idx="17" hasCustomPrompt="1"/>
          </p:nvPr>
        </p:nvSpPr>
        <p:spPr>
          <a:xfrm rot="16200000">
            <a:off x="-924483" y="4678586"/>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23" name="Text Placeholder 2"/>
          <p:cNvSpPr>
            <a:spLocks noGrp="1"/>
          </p:cNvSpPr>
          <p:nvPr>
            <p:ph type="body" sz="quarter" idx="34" hasCustomPrompt="1"/>
          </p:nvPr>
        </p:nvSpPr>
        <p:spPr>
          <a:xfrm>
            <a:off x="4604729" y="5965820"/>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24" name="Text Placeholder 2"/>
          <p:cNvSpPr>
            <a:spLocks noGrp="1"/>
          </p:cNvSpPr>
          <p:nvPr>
            <p:ph type="body" sz="quarter" idx="35" hasCustomPrompt="1"/>
          </p:nvPr>
        </p:nvSpPr>
        <p:spPr>
          <a:xfrm rot="16200000">
            <a:off x="3288607" y="4678586"/>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25" name="Text Placeholder 2"/>
          <p:cNvSpPr>
            <a:spLocks noGrp="1"/>
          </p:cNvSpPr>
          <p:nvPr>
            <p:ph type="body" sz="quarter" idx="36" hasCustomPrompt="1"/>
          </p:nvPr>
        </p:nvSpPr>
        <p:spPr>
          <a:xfrm>
            <a:off x="4604729" y="2868163"/>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26" name="Text Placeholder 2"/>
          <p:cNvSpPr>
            <a:spLocks noGrp="1"/>
          </p:cNvSpPr>
          <p:nvPr>
            <p:ph type="body" sz="quarter" idx="37" hasCustomPrompt="1"/>
          </p:nvPr>
        </p:nvSpPr>
        <p:spPr>
          <a:xfrm rot="16200000">
            <a:off x="3285666" y="1614053"/>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13" name="Rectangle 12"/>
          <p:cNvSpPr/>
          <p:nvPr/>
        </p:nvSpPr>
        <p:spPr>
          <a:xfrm>
            <a:off x="0" y="6456923"/>
            <a:ext cx="396000" cy="246221"/>
          </a:xfrm>
          <a:prstGeom prst="rect">
            <a:avLst/>
          </a:prstGeom>
        </p:spPr>
        <p:txBody>
          <a:bodyPr wrap="square">
            <a:spAutoFit/>
          </a:bodyPr>
          <a:lstStyle/>
          <a:p>
            <a:fld id="{84ADEA5E-D855-46E6-A607-27446C644854}" type="slidenum">
              <a:rPr lang="en-US" sz="1000" b="0" dirty="0">
                <a:solidFill>
                  <a:srgbClr val="FFFFFF"/>
                </a:solidFill>
                <a:latin typeface="Arial"/>
                <a:cs typeface="ＭＳ Ｐゴシック"/>
              </a:rPr>
              <a:pPr/>
              <a:t>‹#›</a:t>
            </a:fld>
            <a:endParaRPr lang="en-US" sz="1000" dirty="0"/>
          </a:p>
        </p:txBody>
      </p:sp>
    </p:spTree>
    <p:extLst>
      <p:ext uri="{BB962C8B-B14F-4D97-AF65-F5344CB8AC3E}">
        <p14:creationId xmlns:p14="http://schemas.microsoft.com/office/powerpoint/2010/main" val="1103841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4:3 Arup Three Objects Option2">
    <p:spTree>
      <p:nvGrpSpPr>
        <p:cNvPr id="1" name=""/>
        <p:cNvGrpSpPr/>
        <p:nvPr/>
      </p:nvGrpSpPr>
      <p:grpSpPr>
        <a:xfrm>
          <a:off x="0" y="0"/>
          <a:ext cx="0" cy="0"/>
          <a:chOff x="0" y="0"/>
          <a:chExt cx="0" cy="0"/>
        </a:xfrm>
      </p:grpSpPr>
      <p:sp>
        <p:nvSpPr>
          <p:cNvPr id="17" name="Content Placeholder 7"/>
          <p:cNvSpPr>
            <a:spLocks noGrp="1"/>
          </p:cNvSpPr>
          <p:nvPr>
            <p:ph sz="quarter" idx="24" hasCustomPrompt="1"/>
          </p:nvPr>
        </p:nvSpPr>
        <p:spPr>
          <a:xfrm>
            <a:off x="4607668" y="323999"/>
            <a:ext cx="3960000" cy="5594400"/>
          </a:xfrm>
          <a:prstGeom prst="rect">
            <a:avLst/>
          </a:prstGeom>
        </p:spPr>
        <p:txBody>
          <a:bodyPr lIns="0" tIns="0" rIns="0" bIns="0">
            <a:normAutofit/>
          </a:bodyPr>
          <a:lstStyle>
            <a:lvl1pPr marL="0" indent="0">
              <a:lnSpc>
                <a:spcPts val="2000"/>
              </a:lnSpc>
              <a:spcBef>
                <a:spcPts val="0"/>
              </a:spcBef>
              <a:buFontTx/>
              <a:buNone/>
              <a:defRPr sz="1800" baseline="0">
                <a:latin typeface="Times New Roman"/>
                <a:cs typeface="Times New Roman"/>
              </a:defRPr>
            </a:lvl1pPr>
          </a:lstStyle>
          <a:p>
            <a:pPr lvl="0"/>
            <a:r>
              <a:rPr lang="en-US" dirty="0"/>
              <a:t>Use to insert images / graphical content by clicking on the icons below</a:t>
            </a:r>
          </a:p>
          <a:p>
            <a:pPr lvl="0"/>
            <a:r>
              <a:rPr lang="en-US" dirty="0"/>
              <a:t>Or small amount of text to compliment images</a:t>
            </a:r>
          </a:p>
        </p:txBody>
      </p:sp>
      <p:sp>
        <p:nvSpPr>
          <p:cNvPr id="20" name="Content Placeholder 7"/>
          <p:cNvSpPr>
            <a:spLocks noGrp="1"/>
          </p:cNvSpPr>
          <p:nvPr>
            <p:ph sz="quarter" idx="12" hasCustomPrompt="1"/>
          </p:nvPr>
        </p:nvSpPr>
        <p:spPr>
          <a:xfrm>
            <a:off x="391105" y="3285010"/>
            <a:ext cx="3960000" cy="2638800"/>
          </a:xfrm>
          <a:prstGeom prst="rect">
            <a:avLst/>
          </a:prstGeom>
        </p:spPr>
        <p:txBody>
          <a:bodyPr lIns="0" tIns="0" rIns="0" bIns="0">
            <a:normAutofit/>
          </a:bodyPr>
          <a:lstStyle>
            <a:lvl1pPr marL="0" indent="0">
              <a:lnSpc>
                <a:spcPts val="2000"/>
              </a:lnSpc>
              <a:spcBef>
                <a:spcPts val="0"/>
              </a:spcBef>
              <a:buFontTx/>
              <a:buNone/>
              <a:defRPr sz="1800" baseline="0">
                <a:latin typeface="Times New Roman"/>
                <a:cs typeface="Times New Roman"/>
              </a:defRPr>
            </a:lvl1pPr>
          </a:lstStyle>
          <a:p>
            <a:pPr lvl="0"/>
            <a:r>
              <a:rPr lang="en-US" dirty="0"/>
              <a:t>Use to insert images / graphical content by clicking on the icons below</a:t>
            </a:r>
          </a:p>
          <a:p>
            <a:pPr lvl="0"/>
            <a:r>
              <a:rPr lang="en-US" dirty="0"/>
              <a:t>Or small amount of text to compliment images</a:t>
            </a:r>
          </a:p>
        </p:txBody>
      </p:sp>
      <p:sp>
        <p:nvSpPr>
          <p:cNvPr id="23" name="Content Placeholder 7"/>
          <p:cNvSpPr>
            <a:spLocks noGrp="1"/>
          </p:cNvSpPr>
          <p:nvPr>
            <p:ph sz="quarter" idx="20" hasCustomPrompt="1"/>
          </p:nvPr>
        </p:nvSpPr>
        <p:spPr>
          <a:xfrm>
            <a:off x="391105" y="323999"/>
            <a:ext cx="3960000" cy="2638800"/>
          </a:xfrm>
          <a:prstGeom prst="rect">
            <a:avLst/>
          </a:prstGeom>
        </p:spPr>
        <p:txBody>
          <a:bodyPr lIns="0" tIns="0" rIns="0" bIns="0">
            <a:normAutofit/>
          </a:bodyPr>
          <a:lstStyle>
            <a:lvl1pPr marL="0" indent="0">
              <a:lnSpc>
                <a:spcPts val="2000"/>
              </a:lnSpc>
              <a:spcBef>
                <a:spcPts val="0"/>
              </a:spcBef>
              <a:buFontTx/>
              <a:buNone/>
              <a:defRPr sz="1800" baseline="0">
                <a:latin typeface="Times New Roman"/>
                <a:cs typeface="Times New Roman"/>
              </a:defRPr>
            </a:lvl1pPr>
          </a:lstStyle>
          <a:p>
            <a:pPr lvl="0"/>
            <a:r>
              <a:rPr lang="en-US" dirty="0"/>
              <a:t>Use to insert images / graphical content by clicking on the icons below</a:t>
            </a:r>
          </a:p>
          <a:p>
            <a:pPr lvl="0"/>
            <a:r>
              <a:rPr lang="en-US" dirty="0"/>
              <a:t>Or small amount of text to compliment images</a:t>
            </a:r>
          </a:p>
        </p:txBody>
      </p:sp>
      <p:sp>
        <p:nvSpPr>
          <p:cNvPr id="19" name="Text Placeholder 3"/>
          <p:cNvSpPr>
            <a:spLocks noGrp="1"/>
          </p:cNvSpPr>
          <p:nvPr>
            <p:ph type="body" sz="quarter" idx="33" hasCustomPrompt="1"/>
          </p:nvPr>
        </p:nvSpPr>
        <p:spPr>
          <a:xfrm>
            <a:off x="396000" y="6258000"/>
            <a:ext cx="6768000" cy="600000"/>
          </a:xfrm>
          <a:prstGeom prst="rect">
            <a:avLst/>
          </a:prstGeom>
        </p:spPr>
        <p:txBody>
          <a:bodyPr vert="horz" wrap="square" lIns="0" tIns="93600" rIns="0" bIns="0" anchor="ctr">
            <a:noAutofit/>
          </a:bodyPr>
          <a:lstStyle>
            <a:lvl1pPr marL="0" marR="0" indent="0" algn="l" defTabSz="1197317" rtl="0" eaLnBrk="1" fontAlgn="auto" latinLnBrk="0" hangingPunct="1">
              <a:lnSpc>
                <a:spcPts val="1800"/>
              </a:lnSpc>
              <a:spcBef>
                <a:spcPts val="0"/>
              </a:spcBef>
              <a:spcAft>
                <a:spcPts val="0"/>
              </a:spcAft>
              <a:buClrTx/>
              <a:buSzTx/>
              <a:buFont typeface="Arial" pitchFamily="34" charset="0"/>
              <a:buNone/>
              <a:tabLst/>
              <a:defRPr sz="1600" b="0" i="0" baseline="0">
                <a:solidFill>
                  <a:schemeClr val="bg1"/>
                </a:solidFill>
                <a:latin typeface="Times New Roman" panose="02020603050405020304" pitchFamily="18" charset="0"/>
                <a:cs typeface="Times New Roman"/>
              </a:defRPr>
            </a:lvl1pPr>
          </a:lstStyle>
          <a:p>
            <a:r>
              <a:rPr lang="en-US" sz="2133" baseline="0" dirty="0"/>
              <a:t>Footer title</a:t>
            </a:r>
            <a:endParaRPr lang="en-US" sz="2400" baseline="0" dirty="0"/>
          </a:p>
        </p:txBody>
      </p:sp>
      <p:sp>
        <p:nvSpPr>
          <p:cNvPr id="14" name="Text Placeholder 2"/>
          <p:cNvSpPr>
            <a:spLocks noGrp="1"/>
          </p:cNvSpPr>
          <p:nvPr>
            <p:ph type="body" sz="quarter" idx="13" hasCustomPrompt="1"/>
          </p:nvPr>
        </p:nvSpPr>
        <p:spPr>
          <a:xfrm>
            <a:off x="394580" y="5920768"/>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15" name="Text Placeholder 2"/>
          <p:cNvSpPr>
            <a:spLocks noGrp="1"/>
          </p:cNvSpPr>
          <p:nvPr>
            <p:ph type="body" sz="quarter" idx="17" hasCustomPrompt="1"/>
          </p:nvPr>
        </p:nvSpPr>
        <p:spPr>
          <a:xfrm rot="16200000">
            <a:off x="-924483" y="4577854"/>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26" name="Text Placeholder 2"/>
          <p:cNvSpPr>
            <a:spLocks noGrp="1"/>
          </p:cNvSpPr>
          <p:nvPr>
            <p:ph type="body" sz="quarter" idx="34" hasCustomPrompt="1"/>
          </p:nvPr>
        </p:nvSpPr>
        <p:spPr>
          <a:xfrm>
            <a:off x="383696" y="2970746"/>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27" name="Text Placeholder 2"/>
          <p:cNvSpPr>
            <a:spLocks noGrp="1"/>
          </p:cNvSpPr>
          <p:nvPr>
            <p:ph type="body" sz="quarter" idx="35" hasCustomPrompt="1"/>
          </p:nvPr>
        </p:nvSpPr>
        <p:spPr>
          <a:xfrm rot="16200000">
            <a:off x="-924483" y="1632261"/>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28" name="Text Placeholder 2"/>
          <p:cNvSpPr>
            <a:spLocks noGrp="1"/>
          </p:cNvSpPr>
          <p:nvPr>
            <p:ph type="body" sz="quarter" idx="36" hasCustomPrompt="1"/>
          </p:nvPr>
        </p:nvSpPr>
        <p:spPr>
          <a:xfrm>
            <a:off x="4619504" y="5931882"/>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29" name="Text Placeholder 2"/>
          <p:cNvSpPr>
            <a:spLocks noGrp="1"/>
          </p:cNvSpPr>
          <p:nvPr>
            <p:ph type="body" sz="quarter" idx="37" hasCustomPrompt="1"/>
          </p:nvPr>
        </p:nvSpPr>
        <p:spPr>
          <a:xfrm rot="16200000">
            <a:off x="3288607" y="4577854"/>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13" name="Rectangle 12"/>
          <p:cNvSpPr/>
          <p:nvPr/>
        </p:nvSpPr>
        <p:spPr>
          <a:xfrm>
            <a:off x="0" y="6456923"/>
            <a:ext cx="396000" cy="246221"/>
          </a:xfrm>
          <a:prstGeom prst="rect">
            <a:avLst/>
          </a:prstGeom>
        </p:spPr>
        <p:txBody>
          <a:bodyPr wrap="square">
            <a:spAutoFit/>
          </a:bodyPr>
          <a:lstStyle/>
          <a:p>
            <a:fld id="{84ADEA5E-D855-46E6-A607-27446C644854}" type="slidenum">
              <a:rPr lang="en-US" sz="1000" b="0" dirty="0">
                <a:solidFill>
                  <a:srgbClr val="FFFFFF"/>
                </a:solidFill>
                <a:latin typeface="Arial"/>
                <a:cs typeface="ＭＳ Ｐゴシック"/>
              </a:rPr>
              <a:pPr/>
              <a:t>‹#›</a:t>
            </a:fld>
            <a:endParaRPr lang="en-US" sz="1000" dirty="0"/>
          </a:p>
        </p:txBody>
      </p:sp>
    </p:spTree>
    <p:extLst>
      <p:ext uri="{BB962C8B-B14F-4D97-AF65-F5344CB8AC3E}">
        <p14:creationId xmlns:p14="http://schemas.microsoft.com/office/powerpoint/2010/main" val="2285333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4:3 Arup Four Objects">
    <p:spTree>
      <p:nvGrpSpPr>
        <p:cNvPr id="1" name=""/>
        <p:cNvGrpSpPr/>
        <p:nvPr/>
      </p:nvGrpSpPr>
      <p:grpSpPr>
        <a:xfrm>
          <a:off x="0" y="0"/>
          <a:ext cx="0" cy="0"/>
          <a:chOff x="0" y="0"/>
          <a:chExt cx="0" cy="0"/>
        </a:xfrm>
      </p:grpSpPr>
      <p:sp>
        <p:nvSpPr>
          <p:cNvPr id="17" name="Content Placeholder 7"/>
          <p:cNvSpPr>
            <a:spLocks noGrp="1"/>
          </p:cNvSpPr>
          <p:nvPr>
            <p:ph sz="quarter" idx="12" hasCustomPrompt="1"/>
          </p:nvPr>
        </p:nvSpPr>
        <p:spPr>
          <a:xfrm>
            <a:off x="390743" y="3285010"/>
            <a:ext cx="3960000" cy="2638800"/>
          </a:xfrm>
          <a:prstGeom prst="rect">
            <a:avLst/>
          </a:prstGeom>
        </p:spPr>
        <p:txBody>
          <a:bodyPr lIns="0" tIns="0" rIns="0" bIns="0">
            <a:normAutofit/>
          </a:bodyPr>
          <a:lstStyle>
            <a:lvl1pPr marL="0" indent="0">
              <a:lnSpc>
                <a:spcPts val="2000"/>
              </a:lnSpc>
              <a:spcBef>
                <a:spcPts val="0"/>
              </a:spcBef>
              <a:buFontTx/>
              <a:buNone/>
              <a:defRPr sz="1800" baseline="0">
                <a:latin typeface="Times New Roman"/>
                <a:cs typeface="Times New Roman"/>
              </a:defRPr>
            </a:lvl1pPr>
          </a:lstStyle>
          <a:p>
            <a:pPr lvl="0"/>
            <a:r>
              <a:rPr lang="en-US" dirty="0"/>
              <a:t>Use to insert images / graphical content by clicking on the icons below</a:t>
            </a:r>
          </a:p>
          <a:p>
            <a:pPr lvl="0"/>
            <a:r>
              <a:rPr lang="en-US" dirty="0"/>
              <a:t>Or small amount of text to compliment images</a:t>
            </a:r>
          </a:p>
        </p:txBody>
      </p:sp>
      <p:sp>
        <p:nvSpPr>
          <p:cNvPr id="24" name="Content Placeholder 7"/>
          <p:cNvSpPr>
            <a:spLocks noGrp="1"/>
          </p:cNvSpPr>
          <p:nvPr>
            <p:ph sz="quarter" idx="20" hasCustomPrompt="1"/>
          </p:nvPr>
        </p:nvSpPr>
        <p:spPr>
          <a:xfrm>
            <a:off x="390743" y="323999"/>
            <a:ext cx="3960000" cy="2638800"/>
          </a:xfrm>
          <a:prstGeom prst="rect">
            <a:avLst/>
          </a:prstGeom>
        </p:spPr>
        <p:txBody>
          <a:bodyPr lIns="0" tIns="0" rIns="0" bIns="0">
            <a:normAutofit/>
          </a:bodyPr>
          <a:lstStyle>
            <a:lvl1pPr marL="0" indent="0">
              <a:lnSpc>
                <a:spcPts val="2000"/>
              </a:lnSpc>
              <a:spcBef>
                <a:spcPts val="0"/>
              </a:spcBef>
              <a:buFontTx/>
              <a:buNone/>
              <a:defRPr sz="1800" baseline="0">
                <a:latin typeface="Times New Roman"/>
                <a:cs typeface="Times New Roman"/>
              </a:defRPr>
            </a:lvl1pPr>
          </a:lstStyle>
          <a:p>
            <a:pPr lvl="0"/>
            <a:r>
              <a:rPr lang="en-US" dirty="0"/>
              <a:t>Use to insert images / graphical content by clicking on the icons below</a:t>
            </a:r>
          </a:p>
          <a:p>
            <a:pPr lvl="0"/>
            <a:r>
              <a:rPr lang="en-US" dirty="0"/>
              <a:t>Or small amount of text to compliment images</a:t>
            </a:r>
          </a:p>
        </p:txBody>
      </p:sp>
      <p:sp>
        <p:nvSpPr>
          <p:cNvPr id="30" name="Content Placeholder 7"/>
          <p:cNvSpPr>
            <a:spLocks noGrp="1"/>
          </p:cNvSpPr>
          <p:nvPr>
            <p:ph sz="quarter" idx="26" hasCustomPrompt="1"/>
          </p:nvPr>
        </p:nvSpPr>
        <p:spPr>
          <a:xfrm>
            <a:off x="4607668" y="323999"/>
            <a:ext cx="3960000" cy="2638800"/>
          </a:xfrm>
          <a:prstGeom prst="rect">
            <a:avLst/>
          </a:prstGeom>
        </p:spPr>
        <p:txBody>
          <a:bodyPr lIns="0" tIns="0" rIns="0" bIns="0">
            <a:normAutofit/>
          </a:bodyPr>
          <a:lstStyle>
            <a:lvl1pPr marL="0" indent="0">
              <a:lnSpc>
                <a:spcPts val="2000"/>
              </a:lnSpc>
              <a:spcBef>
                <a:spcPts val="0"/>
              </a:spcBef>
              <a:buFontTx/>
              <a:buNone/>
              <a:defRPr sz="1800" baseline="0">
                <a:latin typeface="Times New Roman"/>
                <a:cs typeface="Times New Roman"/>
              </a:defRPr>
            </a:lvl1pPr>
          </a:lstStyle>
          <a:p>
            <a:pPr lvl="0"/>
            <a:r>
              <a:rPr lang="en-US" dirty="0"/>
              <a:t>Use to insert images / graphical content by clicking on the icons below</a:t>
            </a:r>
          </a:p>
          <a:p>
            <a:pPr lvl="0"/>
            <a:r>
              <a:rPr lang="en-US" dirty="0"/>
              <a:t>Or small amount of text to compliment images</a:t>
            </a:r>
          </a:p>
        </p:txBody>
      </p:sp>
      <p:sp>
        <p:nvSpPr>
          <p:cNvPr id="20" name="Content Placeholder 7"/>
          <p:cNvSpPr>
            <a:spLocks noGrp="1"/>
          </p:cNvSpPr>
          <p:nvPr>
            <p:ph sz="quarter" idx="23" hasCustomPrompt="1"/>
          </p:nvPr>
        </p:nvSpPr>
        <p:spPr>
          <a:xfrm>
            <a:off x="4607668" y="3285010"/>
            <a:ext cx="3960000" cy="2638800"/>
          </a:xfrm>
          <a:prstGeom prst="rect">
            <a:avLst/>
          </a:prstGeom>
        </p:spPr>
        <p:txBody>
          <a:bodyPr lIns="0" tIns="0" rIns="0" bIns="0">
            <a:normAutofit/>
          </a:bodyPr>
          <a:lstStyle>
            <a:lvl1pPr marL="0" indent="0">
              <a:lnSpc>
                <a:spcPts val="2000"/>
              </a:lnSpc>
              <a:spcBef>
                <a:spcPts val="0"/>
              </a:spcBef>
              <a:buFontTx/>
              <a:buNone/>
              <a:defRPr sz="1800" baseline="0">
                <a:latin typeface="Times New Roman"/>
                <a:cs typeface="Times New Roman"/>
              </a:defRPr>
            </a:lvl1pPr>
          </a:lstStyle>
          <a:p>
            <a:pPr lvl="0"/>
            <a:r>
              <a:rPr lang="en-US" dirty="0"/>
              <a:t>Use to insert images / graphical content by clicking on the icons below</a:t>
            </a:r>
          </a:p>
          <a:p>
            <a:pPr lvl="0"/>
            <a:r>
              <a:rPr lang="en-US" dirty="0"/>
              <a:t>Or small amount of text to compliment images</a:t>
            </a:r>
          </a:p>
        </p:txBody>
      </p:sp>
      <p:sp>
        <p:nvSpPr>
          <p:cNvPr id="28" name="Text Placeholder 3"/>
          <p:cNvSpPr>
            <a:spLocks noGrp="1"/>
          </p:cNvSpPr>
          <p:nvPr>
            <p:ph type="body" sz="quarter" idx="33" hasCustomPrompt="1"/>
          </p:nvPr>
        </p:nvSpPr>
        <p:spPr>
          <a:xfrm>
            <a:off x="396000" y="6258000"/>
            <a:ext cx="6768000" cy="600000"/>
          </a:xfrm>
          <a:prstGeom prst="rect">
            <a:avLst/>
          </a:prstGeom>
        </p:spPr>
        <p:txBody>
          <a:bodyPr vert="horz" wrap="square" lIns="0" tIns="93600" rIns="0" bIns="0" anchor="ctr">
            <a:noAutofit/>
          </a:bodyPr>
          <a:lstStyle>
            <a:lvl1pPr marL="0" marR="0" indent="0" algn="l" defTabSz="1197317" rtl="0" eaLnBrk="1" fontAlgn="auto" latinLnBrk="0" hangingPunct="1">
              <a:lnSpc>
                <a:spcPts val="1800"/>
              </a:lnSpc>
              <a:spcBef>
                <a:spcPts val="0"/>
              </a:spcBef>
              <a:spcAft>
                <a:spcPts val="0"/>
              </a:spcAft>
              <a:buClrTx/>
              <a:buSzTx/>
              <a:buFont typeface="Arial" pitchFamily="34" charset="0"/>
              <a:buNone/>
              <a:tabLst/>
              <a:defRPr sz="1600" b="0" i="0" baseline="0">
                <a:solidFill>
                  <a:schemeClr val="bg1"/>
                </a:solidFill>
                <a:latin typeface="Times New Roman" panose="02020603050405020304" pitchFamily="18" charset="0"/>
                <a:cs typeface="Times New Roman"/>
              </a:defRPr>
            </a:lvl1pPr>
          </a:lstStyle>
          <a:p>
            <a:r>
              <a:rPr lang="en-US" sz="2133" baseline="0" dirty="0"/>
              <a:t>Footer title</a:t>
            </a:r>
            <a:endParaRPr lang="en-US" sz="2400" baseline="0" dirty="0"/>
          </a:p>
        </p:txBody>
      </p:sp>
      <p:sp>
        <p:nvSpPr>
          <p:cNvPr id="23" name="Text Placeholder 2"/>
          <p:cNvSpPr>
            <a:spLocks noGrp="1"/>
          </p:cNvSpPr>
          <p:nvPr>
            <p:ph type="body" sz="quarter" idx="13" hasCustomPrompt="1"/>
          </p:nvPr>
        </p:nvSpPr>
        <p:spPr>
          <a:xfrm>
            <a:off x="394580" y="5920768"/>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27" name="Text Placeholder 2"/>
          <p:cNvSpPr>
            <a:spLocks noGrp="1"/>
          </p:cNvSpPr>
          <p:nvPr>
            <p:ph type="body" sz="quarter" idx="17" hasCustomPrompt="1"/>
          </p:nvPr>
        </p:nvSpPr>
        <p:spPr>
          <a:xfrm rot="16200000">
            <a:off x="-924483" y="4572002"/>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29" name="Text Placeholder 2"/>
          <p:cNvSpPr>
            <a:spLocks noGrp="1"/>
          </p:cNvSpPr>
          <p:nvPr>
            <p:ph type="body" sz="quarter" idx="34" hasCustomPrompt="1"/>
          </p:nvPr>
        </p:nvSpPr>
        <p:spPr>
          <a:xfrm>
            <a:off x="4607669" y="5920768"/>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33" name="Text Placeholder 2"/>
          <p:cNvSpPr>
            <a:spLocks noGrp="1"/>
          </p:cNvSpPr>
          <p:nvPr>
            <p:ph type="body" sz="quarter" idx="35" hasCustomPrompt="1"/>
          </p:nvPr>
        </p:nvSpPr>
        <p:spPr>
          <a:xfrm rot="16200000">
            <a:off x="3288607" y="4572002"/>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34" name="Text Placeholder 2"/>
          <p:cNvSpPr>
            <a:spLocks noGrp="1"/>
          </p:cNvSpPr>
          <p:nvPr>
            <p:ph type="body" sz="quarter" idx="36" hasCustomPrompt="1"/>
          </p:nvPr>
        </p:nvSpPr>
        <p:spPr>
          <a:xfrm>
            <a:off x="394580" y="2967826"/>
            <a:ext cx="3453519" cy="145068"/>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35" name="Text Placeholder 2"/>
          <p:cNvSpPr>
            <a:spLocks noGrp="1"/>
          </p:cNvSpPr>
          <p:nvPr>
            <p:ph type="body" sz="quarter" idx="37" hasCustomPrompt="1"/>
          </p:nvPr>
        </p:nvSpPr>
        <p:spPr>
          <a:xfrm rot="16200000">
            <a:off x="-924483" y="1620002"/>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36" name="Text Placeholder 2"/>
          <p:cNvSpPr>
            <a:spLocks noGrp="1"/>
          </p:cNvSpPr>
          <p:nvPr>
            <p:ph type="body" sz="quarter" idx="38" hasCustomPrompt="1"/>
          </p:nvPr>
        </p:nvSpPr>
        <p:spPr>
          <a:xfrm>
            <a:off x="4592012" y="2967823"/>
            <a:ext cx="3453519" cy="145068"/>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37" name="Text Placeholder 2"/>
          <p:cNvSpPr>
            <a:spLocks noGrp="1"/>
          </p:cNvSpPr>
          <p:nvPr>
            <p:ph type="body" sz="quarter" idx="39" hasCustomPrompt="1"/>
          </p:nvPr>
        </p:nvSpPr>
        <p:spPr>
          <a:xfrm rot="16200000">
            <a:off x="3272950" y="1620002"/>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16" name="Rectangle 15"/>
          <p:cNvSpPr/>
          <p:nvPr/>
        </p:nvSpPr>
        <p:spPr>
          <a:xfrm>
            <a:off x="0" y="6456923"/>
            <a:ext cx="396000" cy="246221"/>
          </a:xfrm>
          <a:prstGeom prst="rect">
            <a:avLst/>
          </a:prstGeom>
        </p:spPr>
        <p:txBody>
          <a:bodyPr wrap="square">
            <a:spAutoFit/>
          </a:bodyPr>
          <a:lstStyle/>
          <a:p>
            <a:fld id="{84ADEA5E-D855-46E6-A607-27446C644854}" type="slidenum">
              <a:rPr lang="en-US" sz="1000" b="0" dirty="0">
                <a:solidFill>
                  <a:srgbClr val="FFFFFF"/>
                </a:solidFill>
                <a:latin typeface="Arial"/>
                <a:cs typeface="ＭＳ Ｐゴシック"/>
              </a:rPr>
              <a:pPr/>
              <a:t>‹#›</a:t>
            </a:fld>
            <a:endParaRPr lang="en-US" sz="1000" dirty="0"/>
          </a:p>
        </p:txBody>
      </p:sp>
    </p:spTree>
    <p:extLst>
      <p:ext uri="{BB962C8B-B14F-4D97-AF65-F5344CB8AC3E}">
        <p14:creationId xmlns:p14="http://schemas.microsoft.com/office/powerpoint/2010/main" val="3460554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4:3 Arup Single Image">
    <p:spTree>
      <p:nvGrpSpPr>
        <p:cNvPr id="1" name=""/>
        <p:cNvGrpSpPr/>
        <p:nvPr/>
      </p:nvGrpSpPr>
      <p:grpSpPr>
        <a:xfrm>
          <a:off x="0" y="0"/>
          <a:ext cx="0" cy="0"/>
          <a:chOff x="0" y="0"/>
          <a:chExt cx="0" cy="0"/>
        </a:xfrm>
      </p:grpSpPr>
      <p:sp>
        <p:nvSpPr>
          <p:cNvPr id="20" name="Picture Placeholder 2"/>
          <p:cNvSpPr>
            <a:spLocks noGrp="1" noChangeAspect="1"/>
          </p:cNvSpPr>
          <p:nvPr>
            <p:ph type="pic" sz="quarter" idx="11" hasCustomPrompt="1"/>
          </p:nvPr>
        </p:nvSpPr>
        <p:spPr>
          <a:xfrm>
            <a:off x="396001" y="383150"/>
            <a:ext cx="8278100" cy="5592000"/>
          </a:xfrm>
          <a:prstGeom prst="rect">
            <a:avLst/>
          </a:prstGeom>
        </p:spPr>
        <p:txBody>
          <a:bodyPr vert="horz" lIns="0" tIns="0" rIns="0" bIns="0" anchor="t">
            <a:normAutofit/>
          </a:bodyPr>
          <a:lstStyle>
            <a:lvl1pPr marL="0" indent="0">
              <a:lnSpc>
                <a:spcPts val="2000"/>
              </a:lnSpc>
              <a:spcBef>
                <a:spcPts val="0"/>
              </a:spcBef>
              <a:buNone/>
              <a:defRPr sz="1800" baseline="0">
                <a:latin typeface="Times New Roman"/>
                <a:cs typeface="Times New Roman"/>
              </a:defRPr>
            </a:lvl1pPr>
          </a:lstStyle>
          <a:p>
            <a:br>
              <a:rPr lang="en-US" dirty="0"/>
            </a:br>
            <a:br>
              <a:rPr lang="en-US" dirty="0"/>
            </a:br>
            <a:br>
              <a:rPr lang="en-US" dirty="0"/>
            </a:br>
            <a:endParaRPr lang="en-US" dirty="0"/>
          </a:p>
          <a:p>
            <a:endParaRPr lang="en-US" dirty="0"/>
          </a:p>
          <a:p>
            <a:endParaRPr lang="en-US" dirty="0"/>
          </a:p>
        </p:txBody>
      </p:sp>
      <p:sp>
        <p:nvSpPr>
          <p:cNvPr id="10" name="Text Placeholder 3"/>
          <p:cNvSpPr>
            <a:spLocks noGrp="1"/>
          </p:cNvSpPr>
          <p:nvPr>
            <p:ph type="body" sz="quarter" idx="33" hasCustomPrompt="1"/>
          </p:nvPr>
        </p:nvSpPr>
        <p:spPr>
          <a:xfrm>
            <a:off x="396000" y="6258000"/>
            <a:ext cx="6768000" cy="600000"/>
          </a:xfrm>
          <a:prstGeom prst="rect">
            <a:avLst/>
          </a:prstGeom>
        </p:spPr>
        <p:txBody>
          <a:bodyPr vert="horz" wrap="square" lIns="0" tIns="93600" rIns="0" bIns="0" anchor="ctr">
            <a:noAutofit/>
          </a:bodyPr>
          <a:lstStyle>
            <a:lvl1pPr marL="0" marR="0" indent="0" algn="l" defTabSz="1197317" rtl="0" eaLnBrk="1" fontAlgn="auto" latinLnBrk="0" hangingPunct="1">
              <a:lnSpc>
                <a:spcPts val="1800"/>
              </a:lnSpc>
              <a:spcBef>
                <a:spcPts val="0"/>
              </a:spcBef>
              <a:spcAft>
                <a:spcPts val="0"/>
              </a:spcAft>
              <a:buClrTx/>
              <a:buSzTx/>
              <a:buFont typeface="Arial" pitchFamily="34" charset="0"/>
              <a:buNone/>
              <a:tabLst/>
              <a:defRPr sz="1600" b="0" i="0" baseline="0">
                <a:solidFill>
                  <a:schemeClr val="bg1"/>
                </a:solidFill>
                <a:latin typeface="Times New Roman" panose="02020603050405020304" pitchFamily="18" charset="0"/>
                <a:cs typeface="Times New Roman"/>
              </a:defRPr>
            </a:lvl1pPr>
          </a:lstStyle>
          <a:p>
            <a:r>
              <a:rPr lang="en-US" sz="2133" baseline="0" dirty="0"/>
              <a:t>Footer title</a:t>
            </a:r>
            <a:endParaRPr lang="en-US" sz="2400" baseline="0" dirty="0"/>
          </a:p>
        </p:txBody>
      </p:sp>
      <p:sp>
        <p:nvSpPr>
          <p:cNvPr id="7" name="Text Placeholder 2"/>
          <p:cNvSpPr>
            <a:spLocks noGrp="1"/>
          </p:cNvSpPr>
          <p:nvPr>
            <p:ph type="body" sz="quarter" idx="13" hasCustomPrompt="1"/>
          </p:nvPr>
        </p:nvSpPr>
        <p:spPr>
          <a:xfrm>
            <a:off x="396002" y="5966492"/>
            <a:ext cx="7104393" cy="207581"/>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9" name="Text Placeholder 2"/>
          <p:cNvSpPr>
            <a:spLocks noGrp="1"/>
          </p:cNvSpPr>
          <p:nvPr>
            <p:ph type="body" sz="quarter" idx="17" hasCustomPrompt="1"/>
          </p:nvPr>
        </p:nvSpPr>
        <p:spPr>
          <a:xfrm rot="16200000">
            <a:off x="-923061" y="4612003"/>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11" name="Rectangle 10"/>
          <p:cNvSpPr/>
          <p:nvPr/>
        </p:nvSpPr>
        <p:spPr>
          <a:xfrm>
            <a:off x="0" y="6456923"/>
            <a:ext cx="396000" cy="246221"/>
          </a:xfrm>
          <a:prstGeom prst="rect">
            <a:avLst/>
          </a:prstGeom>
        </p:spPr>
        <p:txBody>
          <a:bodyPr wrap="square">
            <a:spAutoFit/>
          </a:bodyPr>
          <a:lstStyle/>
          <a:p>
            <a:fld id="{84ADEA5E-D855-46E6-A607-27446C644854}" type="slidenum">
              <a:rPr lang="en-US" sz="1000" b="0" dirty="0">
                <a:solidFill>
                  <a:srgbClr val="FFFFFF"/>
                </a:solidFill>
                <a:latin typeface="Arial"/>
                <a:cs typeface="ＭＳ Ｐゴシック"/>
              </a:rPr>
              <a:pPr/>
              <a:t>‹#›</a:t>
            </a:fld>
            <a:endParaRPr lang="en-US" sz="1000" dirty="0"/>
          </a:p>
        </p:txBody>
      </p:sp>
    </p:spTree>
    <p:extLst>
      <p:ext uri="{BB962C8B-B14F-4D97-AF65-F5344CB8AC3E}">
        <p14:creationId xmlns:p14="http://schemas.microsoft.com/office/powerpoint/2010/main" val="2091672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4:3 Arup Two Images">
    <p:spTree>
      <p:nvGrpSpPr>
        <p:cNvPr id="1" name=""/>
        <p:cNvGrpSpPr/>
        <p:nvPr/>
      </p:nvGrpSpPr>
      <p:grpSpPr>
        <a:xfrm>
          <a:off x="0" y="0"/>
          <a:ext cx="0" cy="0"/>
          <a:chOff x="0" y="0"/>
          <a:chExt cx="0" cy="0"/>
        </a:xfrm>
      </p:grpSpPr>
      <p:sp>
        <p:nvSpPr>
          <p:cNvPr id="13" name="Picture Placeholder 2"/>
          <p:cNvSpPr>
            <a:spLocks noGrp="1" noChangeAspect="1"/>
          </p:cNvSpPr>
          <p:nvPr>
            <p:ph type="pic" sz="quarter" idx="12" hasCustomPrompt="1"/>
          </p:nvPr>
        </p:nvSpPr>
        <p:spPr>
          <a:xfrm>
            <a:off x="391093" y="323999"/>
            <a:ext cx="3960000" cy="5594400"/>
          </a:xfrm>
          <a:prstGeom prst="rect">
            <a:avLst/>
          </a:prstGeom>
        </p:spPr>
        <p:txBody>
          <a:bodyPr vert="horz" lIns="0" tIns="0" rIns="0" bIns="0" anchor="t">
            <a:normAutofit/>
          </a:bodyPr>
          <a:lstStyle>
            <a:lvl1pPr marL="0" indent="0">
              <a:lnSpc>
                <a:spcPts val="2000"/>
              </a:lnSpc>
              <a:spcBef>
                <a:spcPts val="0"/>
              </a:spcBef>
              <a:buNone/>
              <a:defRPr sz="1800" baseline="0">
                <a:latin typeface="Times New Roman"/>
                <a:cs typeface="Times New Roman"/>
              </a:defRPr>
            </a:lvl1pPr>
          </a:lstStyle>
          <a:p>
            <a:pPr lvl="0"/>
            <a:endParaRPr lang="en-US" dirty="0"/>
          </a:p>
          <a:p>
            <a:pPr lvl="0"/>
            <a:endParaRPr lang="en-US" dirty="0"/>
          </a:p>
          <a:p>
            <a:pPr lvl="0"/>
            <a:endParaRPr lang="en-US" dirty="0"/>
          </a:p>
          <a:p>
            <a:pPr lvl="0"/>
            <a:endParaRPr lang="en-US" dirty="0"/>
          </a:p>
        </p:txBody>
      </p:sp>
      <p:sp>
        <p:nvSpPr>
          <p:cNvPr id="28" name="Picture Placeholder 2"/>
          <p:cNvSpPr>
            <a:spLocks noGrp="1" noChangeAspect="1"/>
          </p:cNvSpPr>
          <p:nvPr>
            <p:ph type="pic" sz="quarter" idx="13" hasCustomPrompt="1"/>
          </p:nvPr>
        </p:nvSpPr>
        <p:spPr>
          <a:xfrm>
            <a:off x="4609391" y="323999"/>
            <a:ext cx="3960000" cy="5594400"/>
          </a:xfrm>
          <a:prstGeom prst="rect">
            <a:avLst/>
          </a:prstGeom>
        </p:spPr>
        <p:txBody>
          <a:bodyPr vert="horz" lIns="0" tIns="0" rIns="0" bIns="0" anchor="t">
            <a:normAutofit/>
          </a:bodyPr>
          <a:lstStyle>
            <a:lvl1pPr marL="0" indent="0">
              <a:lnSpc>
                <a:spcPts val="2000"/>
              </a:lnSpc>
              <a:spcBef>
                <a:spcPts val="0"/>
              </a:spcBef>
              <a:buNone/>
              <a:defRPr sz="1800" baseline="0">
                <a:latin typeface="Times New Roman"/>
                <a:cs typeface="Times New Roman"/>
              </a:defRPr>
            </a:lvl1pPr>
          </a:lstStyle>
          <a:p>
            <a:pPr lvl="0"/>
            <a:endParaRPr lang="en-US" dirty="0"/>
          </a:p>
          <a:p>
            <a:pPr lvl="0"/>
            <a:endParaRPr lang="en-US" dirty="0"/>
          </a:p>
          <a:p>
            <a:pPr lvl="0"/>
            <a:endParaRPr lang="en-US" dirty="0"/>
          </a:p>
          <a:p>
            <a:pPr lvl="0"/>
            <a:endParaRPr lang="en-US" dirty="0"/>
          </a:p>
        </p:txBody>
      </p:sp>
      <p:sp>
        <p:nvSpPr>
          <p:cNvPr id="18" name="Text Placeholder 3"/>
          <p:cNvSpPr>
            <a:spLocks noGrp="1"/>
          </p:cNvSpPr>
          <p:nvPr>
            <p:ph type="body" sz="quarter" idx="33" hasCustomPrompt="1"/>
          </p:nvPr>
        </p:nvSpPr>
        <p:spPr>
          <a:xfrm>
            <a:off x="396000" y="6258000"/>
            <a:ext cx="6768000" cy="600000"/>
          </a:xfrm>
          <a:prstGeom prst="rect">
            <a:avLst/>
          </a:prstGeom>
        </p:spPr>
        <p:txBody>
          <a:bodyPr vert="horz" wrap="square" lIns="0" tIns="93600" rIns="0" bIns="0" anchor="ctr">
            <a:noAutofit/>
          </a:bodyPr>
          <a:lstStyle>
            <a:lvl1pPr marL="0" marR="0" indent="0" algn="l" defTabSz="1197317" rtl="0" eaLnBrk="1" fontAlgn="auto" latinLnBrk="0" hangingPunct="1">
              <a:lnSpc>
                <a:spcPts val="1800"/>
              </a:lnSpc>
              <a:spcBef>
                <a:spcPts val="0"/>
              </a:spcBef>
              <a:spcAft>
                <a:spcPts val="0"/>
              </a:spcAft>
              <a:buClrTx/>
              <a:buSzTx/>
              <a:buFont typeface="Arial" pitchFamily="34" charset="0"/>
              <a:buNone/>
              <a:tabLst/>
              <a:defRPr sz="1600" b="0" i="0" baseline="0">
                <a:solidFill>
                  <a:schemeClr val="bg1"/>
                </a:solidFill>
                <a:latin typeface="Times New Roman" panose="02020603050405020304" pitchFamily="18" charset="0"/>
                <a:cs typeface="Times New Roman"/>
              </a:defRPr>
            </a:lvl1pPr>
          </a:lstStyle>
          <a:p>
            <a:r>
              <a:rPr lang="en-US" sz="2133" baseline="0" dirty="0"/>
              <a:t>Footer title</a:t>
            </a:r>
            <a:endParaRPr lang="en-US" sz="2400" baseline="0" dirty="0"/>
          </a:p>
        </p:txBody>
      </p:sp>
      <p:sp>
        <p:nvSpPr>
          <p:cNvPr id="11" name="Text Placeholder 2"/>
          <p:cNvSpPr>
            <a:spLocks noGrp="1"/>
          </p:cNvSpPr>
          <p:nvPr>
            <p:ph type="body" sz="quarter" idx="34" hasCustomPrompt="1"/>
          </p:nvPr>
        </p:nvSpPr>
        <p:spPr>
          <a:xfrm>
            <a:off x="391094" y="5931767"/>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12" name="Text Placeholder 2"/>
          <p:cNvSpPr>
            <a:spLocks noGrp="1"/>
          </p:cNvSpPr>
          <p:nvPr>
            <p:ph type="body" sz="quarter" idx="17" hasCustomPrompt="1"/>
          </p:nvPr>
        </p:nvSpPr>
        <p:spPr>
          <a:xfrm rot="16200000">
            <a:off x="-927967" y="4612003"/>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19" name="Text Placeholder 2"/>
          <p:cNvSpPr>
            <a:spLocks noGrp="1"/>
          </p:cNvSpPr>
          <p:nvPr>
            <p:ph type="body" sz="quarter" idx="35" hasCustomPrompt="1"/>
          </p:nvPr>
        </p:nvSpPr>
        <p:spPr>
          <a:xfrm>
            <a:off x="4609391" y="5931767"/>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20" name="Text Placeholder 2"/>
          <p:cNvSpPr>
            <a:spLocks noGrp="1"/>
          </p:cNvSpPr>
          <p:nvPr>
            <p:ph type="body" sz="quarter" idx="36" hasCustomPrompt="1"/>
          </p:nvPr>
        </p:nvSpPr>
        <p:spPr>
          <a:xfrm rot="16200000">
            <a:off x="3290331" y="4612003"/>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10" name="Rectangle 9"/>
          <p:cNvSpPr/>
          <p:nvPr/>
        </p:nvSpPr>
        <p:spPr>
          <a:xfrm>
            <a:off x="0" y="6456923"/>
            <a:ext cx="396000" cy="246221"/>
          </a:xfrm>
          <a:prstGeom prst="rect">
            <a:avLst/>
          </a:prstGeom>
        </p:spPr>
        <p:txBody>
          <a:bodyPr wrap="square">
            <a:spAutoFit/>
          </a:bodyPr>
          <a:lstStyle/>
          <a:p>
            <a:fld id="{84ADEA5E-D855-46E6-A607-27446C644854}" type="slidenum">
              <a:rPr lang="en-US" sz="1000" b="0" dirty="0">
                <a:solidFill>
                  <a:srgbClr val="FFFFFF"/>
                </a:solidFill>
                <a:latin typeface="Arial"/>
                <a:cs typeface="ＭＳ Ｐゴシック"/>
              </a:rPr>
              <a:pPr/>
              <a:t>‹#›</a:t>
            </a:fld>
            <a:endParaRPr lang="en-US" sz="1000" dirty="0"/>
          </a:p>
        </p:txBody>
      </p:sp>
    </p:spTree>
    <p:extLst>
      <p:ext uri="{BB962C8B-B14F-4D97-AF65-F5344CB8AC3E}">
        <p14:creationId xmlns:p14="http://schemas.microsoft.com/office/powerpoint/2010/main" val="1869782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4:3 Arup Three Images Option1">
    <p:spTree>
      <p:nvGrpSpPr>
        <p:cNvPr id="1" name=""/>
        <p:cNvGrpSpPr/>
        <p:nvPr/>
      </p:nvGrpSpPr>
      <p:grpSpPr>
        <a:xfrm>
          <a:off x="0" y="0"/>
          <a:ext cx="0" cy="0"/>
          <a:chOff x="0" y="0"/>
          <a:chExt cx="0" cy="0"/>
        </a:xfrm>
      </p:grpSpPr>
      <p:sp>
        <p:nvSpPr>
          <p:cNvPr id="21" name="Picture Placeholder 2"/>
          <p:cNvSpPr>
            <a:spLocks noGrp="1" noChangeAspect="1"/>
          </p:cNvSpPr>
          <p:nvPr>
            <p:ph type="pic" sz="quarter" idx="15" hasCustomPrompt="1"/>
          </p:nvPr>
        </p:nvSpPr>
        <p:spPr>
          <a:xfrm>
            <a:off x="4609043" y="324000"/>
            <a:ext cx="3960000" cy="2638800"/>
          </a:xfrm>
          <a:prstGeom prst="rect">
            <a:avLst/>
          </a:prstGeom>
        </p:spPr>
        <p:txBody>
          <a:bodyPr vert="horz" lIns="0" tIns="0" rIns="0" bIns="0" anchor="t">
            <a:normAutofit/>
          </a:bodyPr>
          <a:lstStyle>
            <a:lvl1pPr marL="0" indent="0">
              <a:lnSpc>
                <a:spcPts val="2000"/>
              </a:lnSpc>
              <a:spcBef>
                <a:spcPts val="0"/>
              </a:spcBef>
              <a:buNone/>
              <a:defRPr sz="1800" baseline="0">
                <a:latin typeface="Times New Roman"/>
                <a:cs typeface="Times New Roman"/>
              </a:defRPr>
            </a:lvl1pPr>
          </a:lstStyle>
          <a:p>
            <a:pPr lvl="0"/>
            <a:endParaRPr lang="en-US" dirty="0"/>
          </a:p>
          <a:p>
            <a:pPr lvl="0"/>
            <a:endParaRPr lang="en-US" dirty="0"/>
          </a:p>
          <a:p>
            <a:pPr lvl="0"/>
            <a:endParaRPr lang="en-US" dirty="0"/>
          </a:p>
          <a:p>
            <a:pPr lvl="0"/>
            <a:endParaRPr lang="en-US" dirty="0"/>
          </a:p>
        </p:txBody>
      </p:sp>
      <p:sp>
        <p:nvSpPr>
          <p:cNvPr id="22" name="Picture Placeholder 2"/>
          <p:cNvSpPr>
            <a:spLocks noGrp="1" noChangeAspect="1"/>
          </p:cNvSpPr>
          <p:nvPr>
            <p:ph type="pic" sz="quarter" idx="16" hasCustomPrompt="1"/>
          </p:nvPr>
        </p:nvSpPr>
        <p:spPr>
          <a:xfrm>
            <a:off x="4609043" y="3284984"/>
            <a:ext cx="3960000" cy="2638800"/>
          </a:xfrm>
          <a:prstGeom prst="rect">
            <a:avLst/>
          </a:prstGeom>
        </p:spPr>
        <p:txBody>
          <a:bodyPr vert="horz" lIns="0" tIns="0" rIns="0" bIns="0" anchor="t">
            <a:noAutofit/>
          </a:bodyPr>
          <a:lstStyle>
            <a:lvl1pPr marL="0" indent="0">
              <a:lnSpc>
                <a:spcPts val="2000"/>
              </a:lnSpc>
              <a:spcBef>
                <a:spcPts val="0"/>
              </a:spcBef>
              <a:buNone/>
              <a:defRPr sz="1800" baseline="0">
                <a:latin typeface="Times New Roman"/>
                <a:cs typeface="Times New Roman"/>
              </a:defRPr>
            </a:lvl1pPr>
          </a:lstStyle>
          <a:p>
            <a:pPr lvl="0"/>
            <a:endParaRPr lang="en-US" dirty="0"/>
          </a:p>
          <a:p>
            <a:pPr lvl="0"/>
            <a:endParaRPr lang="en-US" dirty="0"/>
          </a:p>
          <a:p>
            <a:pPr lvl="0"/>
            <a:endParaRPr lang="en-US" dirty="0"/>
          </a:p>
          <a:p>
            <a:pPr lvl="0"/>
            <a:endParaRPr lang="en-US" dirty="0"/>
          </a:p>
        </p:txBody>
      </p:sp>
      <p:sp>
        <p:nvSpPr>
          <p:cNvPr id="24" name="Picture Placeholder 2"/>
          <p:cNvSpPr>
            <a:spLocks noGrp="1" noChangeAspect="1"/>
          </p:cNvSpPr>
          <p:nvPr>
            <p:ph type="pic" sz="quarter" idx="12" hasCustomPrompt="1"/>
          </p:nvPr>
        </p:nvSpPr>
        <p:spPr>
          <a:xfrm>
            <a:off x="394043" y="323999"/>
            <a:ext cx="3960000" cy="5594400"/>
          </a:xfrm>
          <a:prstGeom prst="rect">
            <a:avLst/>
          </a:prstGeom>
        </p:spPr>
        <p:txBody>
          <a:bodyPr vert="horz" lIns="0" tIns="0" rIns="0" bIns="0" anchor="t">
            <a:normAutofit/>
          </a:bodyPr>
          <a:lstStyle>
            <a:lvl1pPr marL="0" indent="0">
              <a:lnSpc>
                <a:spcPts val="2000"/>
              </a:lnSpc>
              <a:spcBef>
                <a:spcPts val="0"/>
              </a:spcBef>
              <a:buNone/>
              <a:defRPr sz="1800" baseline="0">
                <a:latin typeface="Times New Roman"/>
                <a:cs typeface="Times New Roman"/>
              </a:defRPr>
            </a:lvl1pPr>
          </a:lstStyle>
          <a:p>
            <a:pPr lvl="0"/>
            <a:endParaRPr lang="en-US" dirty="0"/>
          </a:p>
          <a:p>
            <a:pPr lvl="0"/>
            <a:endParaRPr lang="en-US" dirty="0"/>
          </a:p>
          <a:p>
            <a:pPr lvl="0"/>
            <a:endParaRPr lang="en-US" dirty="0"/>
          </a:p>
          <a:p>
            <a:pPr lvl="0"/>
            <a:endParaRPr lang="en-US" dirty="0"/>
          </a:p>
        </p:txBody>
      </p:sp>
      <p:sp>
        <p:nvSpPr>
          <p:cNvPr id="18" name="Text Placeholder 3"/>
          <p:cNvSpPr>
            <a:spLocks noGrp="1"/>
          </p:cNvSpPr>
          <p:nvPr>
            <p:ph type="body" sz="quarter" idx="33" hasCustomPrompt="1"/>
          </p:nvPr>
        </p:nvSpPr>
        <p:spPr>
          <a:xfrm>
            <a:off x="396000" y="6258000"/>
            <a:ext cx="6768000" cy="600000"/>
          </a:xfrm>
          <a:prstGeom prst="rect">
            <a:avLst/>
          </a:prstGeom>
        </p:spPr>
        <p:txBody>
          <a:bodyPr vert="horz" wrap="square" lIns="0" tIns="93600" rIns="0" bIns="0" anchor="ctr">
            <a:noAutofit/>
          </a:bodyPr>
          <a:lstStyle>
            <a:lvl1pPr marL="0" marR="0" indent="0" algn="l" defTabSz="1197317" rtl="0" eaLnBrk="1" fontAlgn="auto" latinLnBrk="0" hangingPunct="1">
              <a:lnSpc>
                <a:spcPts val="1800"/>
              </a:lnSpc>
              <a:spcBef>
                <a:spcPts val="0"/>
              </a:spcBef>
              <a:spcAft>
                <a:spcPts val="0"/>
              </a:spcAft>
              <a:buClrTx/>
              <a:buSzTx/>
              <a:buFont typeface="Arial" pitchFamily="34" charset="0"/>
              <a:buNone/>
              <a:tabLst/>
              <a:defRPr sz="1600" b="0" i="0" baseline="0">
                <a:solidFill>
                  <a:schemeClr val="bg1"/>
                </a:solidFill>
                <a:latin typeface="Times New Roman" panose="02020603050405020304" pitchFamily="18" charset="0"/>
                <a:cs typeface="Times New Roman"/>
              </a:defRPr>
            </a:lvl1pPr>
          </a:lstStyle>
          <a:p>
            <a:r>
              <a:rPr lang="en-US" sz="2133" baseline="0" dirty="0"/>
              <a:t>Footer title</a:t>
            </a:r>
            <a:endParaRPr lang="en-US" sz="2400" baseline="0" dirty="0"/>
          </a:p>
        </p:txBody>
      </p:sp>
      <p:sp>
        <p:nvSpPr>
          <p:cNvPr id="14" name="Text Placeholder 2"/>
          <p:cNvSpPr>
            <a:spLocks noGrp="1"/>
          </p:cNvSpPr>
          <p:nvPr>
            <p:ph type="body" sz="quarter" idx="13" hasCustomPrompt="1"/>
          </p:nvPr>
        </p:nvSpPr>
        <p:spPr>
          <a:xfrm>
            <a:off x="394580" y="5920751"/>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15" name="Text Placeholder 2"/>
          <p:cNvSpPr>
            <a:spLocks noGrp="1"/>
          </p:cNvSpPr>
          <p:nvPr>
            <p:ph type="body" sz="quarter" idx="17" hasCustomPrompt="1"/>
          </p:nvPr>
        </p:nvSpPr>
        <p:spPr>
          <a:xfrm rot="16200000">
            <a:off x="-924483" y="4572002"/>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26" name="Text Placeholder 2"/>
          <p:cNvSpPr>
            <a:spLocks noGrp="1"/>
          </p:cNvSpPr>
          <p:nvPr>
            <p:ph type="body" sz="quarter" idx="34" hasCustomPrompt="1"/>
          </p:nvPr>
        </p:nvSpPr>
        <p:spPr>
          <a:xfrm>
            <a:off x="4622621" y="5920751"/>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27" name="Text Placeholder 2"/>
          <p:cNvSpPr>
            <a:spLocks noGrp="1"/>
          </p:cNvSpPr>
          <p:nvPr>
            <p:ph type="body" sz="quarter" idx="35" hasCustomPrompt="1"/>
          </p:nvPr>
        </p:nvSpPr>
        <p:spPr>
          <a:xfrm rot="16200000">
            <a:off x="3303560" y="4572002"/>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28" name="Text Placeholder 2"/>
          <p:cNvSpPr>
            <a:spLocks noGrp="1"/>
          </p:cNvSpPr>
          <p:nvPr>
            <p:ph type="body" sz="quarter" idx="36" hasCustomPrompt="1"/>
          </p:nvPr>
        </p:nvSpPr>
        <p:spPr>
          <a:xfrm>
            <a:off x="4597565" y="2963289"/>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29" name="Text Placeholder 2"/>
          <p:cNvSpPr>
            <a:spLocks noGrp="1"/>
          </p:cNvSpPr>
          <p:nvPr>
            <p:ph type="body" sz="quarter" idx="37" hasCustomPrompt="1"/>
          </p:nvPr>
        </p:nvSpPr>
        <p:spPr>
          <a:xfrm rot="16200000">
            <a:off x="3278503" y="1597225"/>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13" name="Rectangle 12"/>
          <p:cNvSpPr/>
          <p:nvPr/>
        </p:nvSpPr>
        <p:spPr>
          <a:xfrm>
            <a:off x="0" y="6456923"/>
            <a:ext cx="396000" cy="246221"/>
          </a:xfrm>
          <a:prstGeom prst="rect">
            <a:avLst/>
          </a:prstGeom>
        </p:spPr>
        <p:txBody>
          <a:bodyPr wrap="square">
            <a:spAutoFit/>
          </a:bodyPr>
          <a:lstStyle/>
          <a:p>
            <a:fld id="{84ADEA5E-D855-46E6-A607-27446C644854}" type="slidenum">
              <a:rPr lang="en-US" sz="1000" b="0" dirty="0">
                <a:solidFill>
                  <a:srgbClr val="FFFFFF"/>
                </a:solidFill>
                <a:latin typeface="Arial"/>
                <a:cs typeface="ＭＳ Ｐゴシック"/>
              </a:rPr>
              <a:pPr/>
              <a:t>‹#›</a:t>
            </a:fld>
            <a:endParaRPr lang="en-US" sz="1000" dirty="0"/>
          </a:p>
        </p:txBody>
      </p:sp>
    </p:spTree>
    <p:extLst>
      <p:ext uri="{BB962C8B-B14F-4D97-AF65-F5344CB8AC3E}">
        <p14:creationId xmlns:p14="http://schemas.microsoft.com/office/powerpoint/2010/main" val="3868375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4:3 Arup Three Images Option2">
    <p:spTree>
      <p:nvGrpSpPr>
        <p:cNvPr id="1" name=""/>
        <p:cNvGrpSpPr/>
        <p:nvPr/>
      </p:nvGrpSpPr>
      <p:grpSpPr>
        <a:xfrm>
          <a:off x="0" y="0"/>
          <a:ext cx="0" cy="0"/>
          <a:chOff x="0" y="0"/>
          <a:chExt cx="0" cy="0"/>
        </a:xfrm>
      </p:grpSpPr>
      <p:sp>
        <p:nvSpPr>
          <p:cNvPr id="27" name="Picture Placeholder 2"/>
          <p:cNvSpPr>
            <a:spLocks noGrp="1" noChangeAspect="1"/>
          </p:cNvSpPr>
          <p:nvPr>
            <p:ph type="pic" sz="quarter" idx="16" hasCustomPrompt="1"/>
          </p:nvPr>
        </p:nvSpPr>
        <p:spPr>
          <a:xfrm>
            <a:off x="391441" y="3285009"/>
            <a:ext cx="3960000" cy="2638800"/>
          </a:xfrm>
          <a:prstGeom prst="rect">
            <a:avLst/>
          </a:prstGeom>
        </p:spPr>
        <p:txBody>
          <a:bodyPr vert="horz" lIns="0" tIns="0" rIns="0" bIns="0" anchor="t"/>
          <a:lstStyle>
            <a:lvl1pPr marL="0" indent="0">
              <a:lnSpc>
                <a:spcPts val="2000"/>
              </a:lnSpc>
              <a:spcBef>
                <a:spcPts val="0"/>
              </a:spcBef>
              <a:buNone/>
              <a:defRPr sz="1800" baseline="0">
                <a:latin typeface="Times New Roman"/>
                <a:cs typeface="Times New Roman"/>
              </a:defRPr>
            </a:lvl1pPr>
          </a:lstStyle>
          <a:p>
            <a:pPr lvl="0"/>
            <a:endParaRPr lang="en-US" dirty="0"/>
          </a:p>
          <a:p>
            <a:pPr lvl="0"/>
            <a:endParaRPr lang="en-US" dirty="0"/>
          </a:p>
          <a:p>
            <a:pPr lvl="0"/>
            <a:endParaRPr lang="en-US" dirty="0"/>
          </a:p>
          <a:p>
            <a:pPr lvl="0"/>
            <a:endParaRPr lang="en-US" dirty="0"/>
          </a:p>
        </p:txBody>
      </p:sp>
      <p:sp>
        <p:nvSpPr>
          <p:cNvPr id="37" name="Picture Placeholder 2"/>
          <p:cNvSpPr>
            <a:spLocks noGrp="1" noChangeAspect="1"/>
          </p:cNvSpPr>
          <p:nvPr>
            <p:ph type="pic" sz="quarter" idx="12" hasCustomPrompt="1"/>
          </p:nvPr>
        </p:nvSpPr>
        <p:spPr>
          <a:xfrm>
            <a:off x="4609392" y="323999"/>
            <a:ext cx="3962578" cy="5594400"/>
          </a:xfrm>
          <a:prstGeom prst="rect">
            <a:avLst/>
          </a:prstGeom>
        </p:spPr>
        <p:txBody>
          <a:bodyPr vert="horz" lIns="0" tIns="0" rIns="0" bIns="0" anchor="t"/>
          <a:lstStyle>
            <a:lvl1pPr marL="0" indent="0">
              <a:lnSpc>
                <a:spcPts val="2000"/>
              </a:lnSpc>
              <a:spcBef>
                <a:spcPts val="0"/>
              </a:spcBef>
              <a:buNone/>
              <a:defRPr sz="1800" baseline="0">
                <a:latin typeface="Times New Roman"/>
                <a:cs typeface="Times New Roman"/>
              </a:defRPr>
            </a:lvl1pPr>
          </a:lstStyle>
          <a:p>
            <a:pPr lvl="0"/>
            <a:endParaRPr lang="en-US" dirty="0"/>
          </a:p>
          <a:p>
            <a:pPr lvl="0"/>
            <a:endParaRPr lang="en-US" dirty="0"/>
          </a:p>
          <a:p>
            <a:pPr lvl="0"/>
            <a:endParaRPr lang="en-US" dirty="0"/>
          </a:p>
          <a:p>
            <a:pPr lvl="0"/>
            <a:endParaRPr lang="en-US" dirty="0"/>
          </a:p>
        </p:txBody>
      </p:sp>
      <p:sp>
        <p:nvSpPr>
          <p:cNvPr id="69" name="Picture Placeholder 2"/>
          <p:cNvSpPr>
            <a:spLocks noGrp="1" noChangeAspect="1"/>
          </p:cNvSpPr>
          <p:nvPr>
            <p:ph type="pic" sz="quarter" idx="15" hasCustomPrompt="1"/>
          </p:nvPr>
        </p:nvSpPr>
        <p:spPr>
          <a:xfrm>
            <a:off x="391441" y="324000"/>
            <a:ext cx="3960000" cy="2638800"/>
          </a:xfrm>
          <a:prstGeom prst="rect">
            <a:avLst/>
          </a:prstGeom>
        </p:spPr>
        <p:txBody>
          <a:bodyPr vert="horz" lIns="0" tIns="0" rIns="0" bIns="0" anchor="t"/>
          <a:lstStyle>
            <a:lvl1pPr marL="0" indent="0">
              <a:lnSpc>
                <a:spcPts val="2000"/>
              </a:lnSpc>
              <a:spcBef>
                <a:spcPts val="0"/>
              </a:spcBef>
              <a:buNone/>
              <a:defRPr sz="1800" baseline="0">
                <a:latin typeface="Times New Roman"/>
                <a:cs typeface="Times New Roman"/>
              </a:defRPr>
            </a:lvl1pPr>
          </a:lstStyle>
          <a:p>
            <a:pPr lvl="0"/>
            <a:endParaRPr lang="en-US" dirty="0"/>
          </a:p>
          <a:p>
            <a:pPr lvl="0"/>
            <a:endParaRPr lang="en-US" dirty="0"/>
          </a:p>
          <a:p>
            <a:pPr lvl="0"/>
            <a:endParaRPr lang="en-US" dirty="0"/>
          </a:p>
          <a:p>
            <a:pPr lvl="0"/>
            <a:endParaRPr lang="en-US" dirty="0"/>
          </a:p>
        </p:txBody>
      </p:sp>
      <p:sp>
        <p:nvSpPr>
          <p:cNvPr id="17" name="Text Placeholder 3"/>
          <p:cNvSpPr>
            <a:spLocks noGrp="1"/>
          </p:cNvSpPr>
          <p:nvPr>
            <p:ph type="body" sz="quarter" idx="33" hasCustomPrompt="1"/>
          </p:nvPr>
        </p:nvSpPr>
        <p:spPr>
          <a:xfrm>
            <a:off x="396000" y="6258000"/>
            <a:ext cx="6768000" cy="600000"/>
          </a:xfrm>
          <a:prstGeom prst="rect">
            <a:avLst/>
          </a:prstGeom>
        </p:spPr>
        <p:txBody>
          <a:bodyPr vert="horz" wrap="square" lIns="0" tIns="93600" rIns="0" bIns="0" anchor="ctr">
            <a:noAutofit/>
          </a:bodyPr>
          <a:lstStyle>
            <a:lvl1pPr marL="0" marR="0" indent="0" algn="l" defTabSz="1197317" rtl="0" eaLnBrk="1" fontAlgn="auto" latinLnBrk="0" hangingPunct="1">
              <a:lnSpc>
                <a:spcPts val="1800"/>
              </a:lnSpc>
              <a:spcBef>
                <a:spcPts val="0"/>
              </a:spcBef>
              <a:spcAft>
                <a:spcPts val="0"/>
              </a:spcAft>
              <a:buClrTx/>
              <a:buSzTx/>
              <a:buFont typeface="Arial" pitchFamily="34" charset="0"/>
              <a:buNone/>
              <a:tabLst/>
              <a:defRPr sz="1600" b="0" i="0" baseline="0">
                <a:solidFill>
                  <a:schemeClr val="bg1"/>
                </a:solidFill>
                <a:latin typeface="Times New Roman" panose="02020603050405020304" pitchFamily="18" charset="0"/>
                <a:cs typeface="Times New Roman"/>
              </a:defRPr>
            </a:lvl1pPr>
          </a:lstStyle>
          <a:p>
            <a:r>
              <a:rPr lang="en-US" sz="2133" baseline="0" dirty="0"/>
              <a:t>Footer title</a:t>
            </a:r>
            <a:endParaRPr lang="en-US" sz="2400" baseline="0" dirty="0"/>
          </a:p>
        </p:txBody>
      </p:sp>
      <p:sp>
        <p:nvSpPr>
          <p:cNvPr id="13" name="Text Placeholder 2"/>
          <p:cNvSpPr>
            <a:spLocks noGrp="1"/>
          </p:cNvSpPr>
          <p:nvPr>
            <p:ph type="body" sz="quarter" idx="13" hasCustomPrompt="1"/>
          </p:nvPr>
        </p:nvSpPr>
        <p:spPr>
          <a:xfrm>
            <a:off x="394580" y="5920776"/>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14" name="Text Placeholder 2"/>
          <p:cNvSpPr>
            <a:spLocks noGrp="1"/>
          </p:cNvSpPr>
          <p:nvPr>
            <p:ph type="body" sz="quarter" idx="17" hasCustomPrompt="1"/>
          </p:nvPr>
        </p:nvSpPr>
        <p:spPr>
          <a:xfrm rot="16200000">
            <a:off x="-924483" y="4577862"/>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19" name="Text Placeholder 2"/>
          <p:cNvSpPr>
            <a:spLocks noGrp="1"/>
          </p:cNvSpPr>
          <p:nvPr>
            <p:ph type="body" sz="quarter" idx="34" hasCustomPrompt="1"/>
          </p:nvPr>
        </p:nvSpPr>
        <p:spPr>
          <a:xfrm>
            <a:off x="383696" y="2963339"/>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24" name="Text Placeholder 2"/>
          <p:cNvSpPr>
            <a:spLocks noGrp="1"/>
          </p:cNvSpPr>
          <p:nvPr>
            <p:ph type="body" sz="quarter" idx="35" hasCustomPrompt="1"/>
          </p:nvPr>
        </p:nvSpPr>
        <p:spPr>
          <a:xfrm rot="16200000">
            <a:off x="-935365" y="1632000"/>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25" name="Text Placeholder 2"/>
          <p:cNvSpPr>
            <a:spLocks noGrp="1"/>
          </p:cNvSpPr>
          <p:nvPr>
            <p:ph type="body" sz="quarter" idx="36" hasCustomPrompt="1"/>
          </p:nvPr>
        </p:nvSpPr>
        <p:spPr>
          <a:xfrm>
            <a:off x="4609391" y="5920776"/>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26" name="Text Placeholder 2"/>
          <p:cNvSpPr>
            <a:spLocks noGrp="1"/>
          </p:cNvSpPr>
          <p:nvPr>
            <p:ph type="body" sz="quarter" idx="37" hasCustomPrompt="1"/>
          </p:nvPr>
        </p:nvSpPr>
        <p:spPr>
          <a:xfrm rot="16200000">
            <a:off x="3290330" y="4577862"/>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16" name="Rectangle 15"/>
          <p:cNvSpPr/>
          <p:nvPr/>
        </p:nvSpPr>
        <p:spPr>
          <a:xfrm>
            <a:off x="0" y="6456923"/>
            <a:ext cx="396000" cy="246221"/>
          </a:xfrm>
          <a:prstGeom prst="rect">
            <a:avLst/>
          </a:prstGeom>
        </p:spPr>
        <p:txBody>
          <a:bodyPr wrap="square">
            <a:spAutoFit/>
          </a:bodyPr>
          <a:lstStyle/>
          <a:p>
            <a:fld id="{84ADEA5E-D855-46E6-A607-27446C644854}" type="slidenum">
              <a:rPr lang="en-US" sz="1000" b="0" dirty="0">
                <a:solidFill>
                  <a:srgbClr val="FFFFFF"/>
                </a:solidFill>
                <a:latin typeface="Arial"/>
                <a:cs typeface="ＭＳ Ｐゴシック"/>
              </a:rPr>
              <a:pPr/>
              <a:t>‹#›</a:t>
            </a:fld>
            <a:endParaRPr lang="en-US" sz="1000" dirty="0"/>
          </a:p>
        </p:txBody>
      </p:sp>
    </p:spTree>
    <p:extLst>
      <p:ext uri="{BB962C8B-B14F-4D97-AF65-F5344CB8AC3E}">
        <p14:creationId xmlns:p14="http://schemas.microsoft.com/office/powerpoint/2010/main" val="2304987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4:3 Arup Four Images">
    <p:spTree>
      <p:nvGrpSpPr>
        <p:cNvPr id="1" name=""/>
        <p:cNvGrpSpPr/>
        <p:nvPr/>
      </p:nvGrpSpPr>
      <p:grpSpPr>
        <a:xfrm>
          <a:off x="0" y="0"/>
          <a:ext cx="0" cy="0"/>
          <a:chOff x="0" y="0"/>
          <a:chExt cx="0" cy="0"/>
        </a:xfrm>
      </p:grpSpPr>
      <p:sp>
        <p:nvSpPr>
          <p:cNvPr id="35" name="Picture Placeholder 2"/>
          <p:cNvSpPr>
            <a:spLocks noGrp="1" noChangeAspect="1"/>
          </p:cNvSpPr>
          <p:nvPr>
            <p:ph type="pic" sz="quarter" idx="16" hasCustomPrompt="1"/>
          </p:nvPr>
        </p:nvSpPr>
        <p:spPr>
          <a:xfrm>
            <a:off x="399155" y="3284984"/>
            <a:ext cx="3960000" cy="2638800"/>
          </a:xfrm>
          <a:prstGeom prst="rect">
            <a:avLst/>
          </a:prstGeom>
        </p:spPr>
        <p:txBody>
          <a:bodyPr vert="horz" lIns="0" tIns="0" rIns="0" bIns="0" anchor="t"/>
          <a:lstStyle>
            <a:lvl1pPr marL="0" indent="0">
              <a:lnSpc>
                <a:spcPts val="2000"/>
              </a:lnSpc>
              <a:spcBef>
                <a:spcPts val="0"/>
              </a:spcBef>
              <a:buNone/>
              <a:defRPr sz="1800" baseline="0">
                <a:latin typeface="Times New Roman"/>
                <a:cs typeface="Times New Roman"/>
              </a:defRPr>
            </a:lvl1pPr>
          </a:lstStyle>
          <a:p>
            <a:pPr lvl="0"/>
            <a:endParaRPr lang="en-US" dirty="0"/>
          </a:p>
          <a:p>
            <a:pPr lvl="0"/>
            <a:endParaRPr lang="en-US" dirty="0"/>
          </a:p>
          <a:p>
            <a:pPr lvl="0"/>
            <a:endParaRPr lang="en-US" dirty="0"/>
          </a:p>
          <a:p>
            <a:pPr lvl="0"/>
            <a:endParaRPr lang="en-US" dirty="0"/>
          </a:p>
        </p:txBody>
      </p:sp>
      <p:sp>
        <p:nvSpPr>
          <p:cNvPr id="41" name="Picture Placeholder 2"/>
          <p:cNvSpPr>
            <a:spLocks noGrp="1" noChangeAspect="1"/>
          </p:cNvSpPr>
          <p:nvPr>
            <p:ph type="pic" sz="quarter" idx="15" hasCustomPrompt="1"/>
          </p:nvPr>
        </p:nvSpPr>
        <p:spPr>
          <a:xfrm>
            <a:off x="4609043" y="324000"/>
            <a:ext cx="3960000" cy="2638800"/>
          </a:xfrm>
          <a:prstGeom prst="rect">
            <a:avLst/>
          </a:prstGeom>
        </p:spPr>
        <p:txBody>
          <a:bodyPr vert="horz" lIns="0" tIns="0" rIns="0" bIns="0" anchor="t"/>
          <a:lstStyle>
            <a:lvl1pPr marL="0" indent="0">
              <a:lnSpc>
                <a:spcPts val="2000"/>
              </a:lnSpc>
              <a:spcBef>
                <a:spcPts val="0"/>
              </a:spcBef>
              <a:buNone/>
              <a:defRPr sz="1800" baseline="0">
                <a:latin typeface="Times New Roman"/>
                <a:cs typeface="Times New Roman"/>
              </a:defRPr>
            </a:lvl1pPr>
          </a:lstStyle>
          <a:p>
            <a:pPr lvl="0"/>
            <a:endParaRPr lang="en-US" dirty="0"/>
          </a:p>
          <a:p>
            <a:pPr lvl="0"/>
            <a:endParaRPr lang="en-US" dirty="0"/>
          </a:p>
          <a:p>
            <a:pPr lvl="0"/>
            <a:endParaRPr lang="en-US" dirty="0"/>
          </a:p>
          <a:p>
            <a:pPr lvl="0"/>
            <a:endParaRPr lang="en-US" dirty="0"/>
          </a:p>
        </p:txBody>
      </p:sp>
      <p:sp>
        <p:nvSpPr>
          <p:cNvPr id="42" name="Picture Placeholder 2"/>
          <p:cNvSpPr>
            <a:spLocks noGrp="1" noChangeAspect="1"/>
          </p:cNvSpPr>
          <p:nvPr>
            <p:ph type="pic" sz="quarter" idx="16" hasCustomPrompt="1"/>
          </p:nvPr>
        </p:nvSpPr>
        <p:spPr>
          <a:xfrm>
            <a:off x="4609043" y="3284984"/>
            <a:ext cx="3960000" cy="2638800"/>
          </a:xfrm>
          <a:prstGeom prst="rect">
            <a:avLst/>
          </a:prstGeom>
        </p:spPr>
        <p:txBody>
          <a:bodyPr vert="horz" lIns="0" tIns="0" rIns="0" bIns="0" anchor="t"/>
          <a:lstStyle>
            <a:lvl1pPr marL="0" indent="0">
              <a:lnSpc>
                <a:spcPts val="2000"/>
              </a:lnSpc>
              <a:spcBef>
                <a:spcPts val="0"/>
              </a:spcBef>
              <a:buNone/>
              <a:defRPr sz="1800" baseline="0">
                <a:latin typeface="Times New Roman"/>
                <a:cs typeface="Times New Roman"/>
              </a:defRPr>
            </a:lvl1pPr>
          </a:lstStyle>
          <a:p>
            <a:pPr lvl="0"/>
            <a:endParaRPr lang="en-US" dirty="0"/>
          </a:p>
          <a:p>
            <a:pPr lvl="0"/>
            <a:endParaRPr lang="en-US" dirty="0"/>
          </a:p>
          <a:p>
            <a:pPr lvl="0"/>
            <a:endParaRPr lang="en-US" dirty="0"/>
          </a:p>
          <a:p>
            <a:pPr lvl="0"/>
            <a:endParaRPr lang="en-US" dirty="0"/>
          </a:p>
        </p:txBody>
      </p:sp>
      <p:sp>
        <p:nvSpPr>
          <p:cNvPr id="47" name="Picture Placeholder 2"/>
          <p:cNvSpPr>
            <a:spLocks noGrp="1" noChangeAspect="1"/>
          </p:cNvSpPr>
          <p:nvPr>
            <p:ph type="pic" sz="quarter" idx="32" hasCustomPrompt="1"/>
          </p:nvPr>
        </p:nvSpPr>
        <p:spPr>
          <a:xfrm>
            <a:off x="399155" y="324000"/>
            <a:ext cx="3960000" cy="2638800"/>
          </a:xfrm>
          <a:prstGeom prst="rect">
            <a:avLst/>
          </a:prstGeom>
        </p:spPr>
        <p:txBody>
          <a:bodyPr vert="horz" lIns="0" tIns="0" rIns="0" bIns="0" anchor="t"/>
          <a:lstStyle>
            <a:lvl1pPr marL="0" indent="0">
              <a:lnSpc>
                <a:spcPts val="2000"/>
              </a:lnSpc>
              <a:spcBef>
                <a:spcPts val="0"/>
              </a:spcBef>
              <a:buNone/>
              <a:defRPr sz="1800" baseline="0">
                <a:latin typeface="Times New Roman"/>
                <a:cs typeface="Times New Roman"/>
              </a:defRPr>
            </a:lvl1pPr>
          </a:lstStyle>
          <a:p>
            <a:pPr lvl="0"/>
            <a:endParaRPr lang="en-US" dirty="0"/>
          </a:p>
          <a:p>
            <a:pPr lvl="0"/>
            <a:endParaRPr lang="en-US" dirty="0"/>
          </a:p>
          <a:p>
            <a:pPr lvl="0"/>
            <a:endParaRPr lang="en-US" dirty="0"/>
          </a:p>
          <a:p>
            <a:pPr lvl="0"/>
            <a:endParaRPr lang="en-US" dirty="0"/>
          </a:p>
        </p:txBody>
      </p:sp>
      <p:sp>
        <p:nvSpPr>
          <p:cNvPr id="20" name="Text Placeholder 3"/>
          <p:cNvSpPr>
            <a:spLocks noGrp="1"/>
          </p:cNvSpPr>
          <p:nvPr>
            <p:ph type="body" sz="quarter" idx="33" hasCustomPrompt="1"/>
          </p:nvPr>
        </p:nvSpPr>
        <p:spPr>
          <a:xfrm>
            <a:off x="396000" y="6258000"/>
            <a:ext cx="6768000" cy="600000"/>
          </a:xfrm>
          <a:prstGeom prst="rect">
            <a:avLst/>
          </a:prstGeom>
        </p:spPr>
        <p:txBody>
          <a:bodyPr vert="horz" wrap="square" lIns="0" tIns="93600" rIns="0" bIns="0" anchor="ctr">
            <a:noAutofit/>
          </a:bodyPr>
          <a:lstStyle>
            <a:lvl1pPr marL="0" marR="0" indent="0" algn="l" defTabSz="1197317" rtl="0" eaLnBrk="1" fontAlgn="auto" latinLnBrk="0" hangingPunct="1">
              <a:lnSpc>
                <a:spcPts val="1800"/>
              </a:lnSpc>
              <a:spcBef>
                <a:spcPts val="0"/>
              </a:spcBef>
              <a:spcAft>
                <a:spcPts val="0"/>
              </a:spcAft>
              <a:buClrTx/>
              <a:buSzTx/>
              <a:buFont typeface="Arial" pitchFamily="34" charset="0"/>
              <a:buNone/>
              <a:tabLst/>
              <a:defRPr sz="1600" b="0" i="0" baseline="0">
                <a:solidFill>
                  <a:schemeClr val="bg1"/>
                </a:solidFill>
                <a:latin typeface="Times New Roman" panose="02020603050405020304" pitchFamily="18" charset="0"/>
                <a:cs typeface="Times New Roman"/>
              </a:defRPr>
            </a:lvl1pPr>
          </a:lstStyle>
          <a:p>
            <a:r>
              <a:rPr lang="en-US" sz="2133" baseline="0" dirty="0"/>
              <a:t>Footer title</a:t>
            </a:r>
            <a:endParaRPr lang="en-US" sz="2400" baseline="0" dirty="0"/>
          </a:p>
        </p:txBody>
      </p:sp>
      <p:sp>
        <p:nvSpPr>
          <p:cNvPr id="16" name="Text Placeholder 2"/>
          <p:cNvSpPr>
            <a:spLocks noGrp="1"/>
          </p:cNvSpPr>
          <p:nvPr>
            <p:ph type="body" sz="quarter" idx="13" hasCustomPrompt="1"/>
          </p:nvPr>
        </p:nvSpPr>
        <p:spPr>
          <a:xfrm>
            <a:off x="394580" y="5920751"/>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17" name="Text Placeholder 2"/>
          <p:cNvSpPr>
            <a:spLocks noGrp="1"/>
          </p:cNvSpPr>
          <p:nvPr>
            <p:ph type="body" sz="quarter" idx="17" hasCustomPrompt="1"/>
          </p:nvPr>
        </p:nvSpPr>
        <p:spPr>
          <a:xfrm rot="16200000">
            <a:off x="-924483" y="4577837"/>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21" name="Text Placeholder 2"/>
          <p:cNvSpPr>
            <a:spLocks noGrp="1"/>
          </p:cNvSpPr>
          <p:nvPr>
            <p:ph type="body" sz="quarter" idx="34" hasCustomPrompt="1"/>
          </p:nvPr>
        </p:nvSpPr>
        <p:spPr>
          <a:xfrm>
            <a:off x="383696" y="2988962"/>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28" name="Text Placeholder 2"/>
          <p:cNvSpPr>
            <a:spLocks noGrp="1"/>
          </p:cNvSpPr>
          <p:nvPr>
            <p:ph type="body" sz="quarter" idx="35" hasCustomPrompt="1"/>
          </p:nvPr>
        </p:nvSpPr>
        <p:spPr>
          <a:xfrm rot="16200000">
            <a:off x="-935365" y="1634475"/>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30" name="Text Placeholder 2"/>
          <p:cNvSpPr>
            <a:spLocks noGrp="1"/>
          </p:cNvSpPr>
          <p:nvPr>
            <p:ph type="body" sz="quarter" idx="36" hasCustomPrompt="1"/>
          </p:nvPr>
        </p:nvSpPr>
        <p:spPr>
          <a:xfrm>
            <a:off x="4609043" y="5921315"/>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31" name="Text Placeholder 2"/>
          <p:cNvSpPr>
            <a:spLocks noGrp="1"/>
          </p:cNvSpPr>
          <p:nvPr>
            <p:ph type="body" sz="quarter" idx="37" hasCustomPrompt="1"/>
          </p:nvPr>
        </p:nvSpPr>
        <p:spPr>
          <a:xfrm rot="16200000">
            <a:off x="3289982" y="4578401"/>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32" name="Text Placeholder 2"/>
          <p:cNvSpPr>
            <a:spLocks noGrp="1"/>
          </p:cNvSpPr>
          <p:nvPr>
            <p:ph type="body" sz="quarter" idx="38" hasCustomPrompt="1"/>
          </p:nvPr>
        </p:nvSpPr>
        <p:spPr>
          <a:xfrm>
            <a:off x="4609921" y="2988874"/>
            <a:ext cx="3453519" cy="175533"/>
          </a:xfrm>
          <a:prstGeom prst="rect">
            <a:avLst/>
          </a:prstGeom>
        </p:spPr>
        <p:txBody>
          <a:bodyPr vert="horz" wrap="square" lIns="0" tIns="36000" rIns="0" bIns="36000">
            <a:noAutofit/>
          </a:bodyPr>
          <a:lstStyle>
            <a:lvl1pPr marL="0" indent="0" algn="l">
              <a:lnSpc>
                <a:spcPts val="1000"/>
              </a:lnSpc>
              <a:spcBef>
                <a:spcPts val="480"/>
              </a:spcBef>
              <a:buNone/>
              <a:defRPr sz="800" baseline="0">
                <a:latin typeface="Times New Roman"/>
                <a:cs typeface="Times New Roman"/>
              </a:defRPr>
            </a:lvl1pPr>
            <a:lvl2pPr>
              <a:defRPr sz="800"/>
            </a:lvl2pPr>
            <a:lvl3pPr>
              <a:defRPr sz="800"/>
            </a:lvl3pPr>
            <a:lvl4pPr>
              <a:defRPr sz="800"/>
            </a:lvl4pPr>
            <a:lvl5pPr>
              <a:defRPr sz="800"/>
            </a:lvl5pPr>
          </a:lstStyle>
          <a:p>
            <a:r>
              <a:rPr lang="en-US" sz="1333" dirty="0"/>
              <a:t>Caption</a:t>
            </a:r>
            <a:endParaRPr lang="en-US" sz="800" dirty="0"/>
          </a:p>
        </p:txBody>
      </p:sp>
      <p:sp>
        <p:nvSpPr>
          <p:cNvPr id="33" name="Text Placeholder 2"/>
          <p:cNvSpPr>
            <a:spLocks noGrp="1"/>
          </p:cNvSpPr>
          <p:nvPr>
            <p:ph type="body" sz="quarter" idx="39" hasCustomPrompt="1"/>
          </p:nvPr>
        </p:nvSpPr>
        <p:spPr>
          <a:xfrm rot="16200000">
            <a:off x="3290860" y="1611237"/>
            <a:ext cx="2520000" cy="96357"/>
          </a:xfrm>
          <a:prstGeom prst="rect">
            <a:avLst/>
          </a:prstGeom>
        </p:spPr>
        <p:txBody>
          <a:bodyPr vert="horz" lIns="0" tIns="0" rIns="0" bIns="0">
            <a:noAutofit/>
          </a:bodyPr>
          <a:lstStyle>
            <a:lvl1pPr marL="0" indent="0" algn="l">
              <a:lnSpc>
                <a:spcPts val="600"/>
              </a:lnSpc>
              <a:spcBef>
                <a:spcPts val="0"/>
              </a:spcBef>
              <a:buNone/>
              <a:defRPr sz="500" baseline="0">
                <a:latin typeface="Times New Roman"/>
                <a:cs typeface="Times New Roman"/>
              </a:defRPr>
            </a:lvl1pPr>
            <a:lvl2pPr>
              <a:defRPr sz="500"/>
            </a:lvl2pPr>
            <a:lvl3pPr>
              <a:defRPr sz="500"/>
            </a:lvl3pPr>
            <a:lvl4pPr>
              <a:defRPr sz="500"/>
            </a:lvl4pPr>
            <a:lvl5pPr>
              <a:defRPr sz="500"/>
            </a:lvl5pPr>
          </a:lstStyle>
          <a:p>
            <a:r>
              <a:rPr lang="en-US" sz="800" dirty="0"/>
              <a:t>© Image Copyright</a:t>
            </a:r>
          </a:p>
        </p:txBody>
      </p:sp>
      <p:sp>
        <p:nvSpPr>
          <p:cNvPr id="18" name="Rectangle 17"/>
          <p:cNvSpPr/>
          <p:nvPr/>
        </p:nvSpPr>
        <p:spPr>
          <a:xfrm>
            <a:off x="0" y="6456923"/>
            <a:ext cx="396000" cy="246221"/>
          </a:xfrm>
          <a:prstGeom prst="rect">
            <a:avLst/>
          </a:prstGeom>
        </p:spPr>
        <p:txBody>
          <a:bodyPr wrap="square">
            <a:spAutoFit/>
          </a:bodyPr>
          <a:lstStyle/>
          <a:p>
            <a:fld id="{84ADEA5E-D855-46E6-A607-27446C644854}" type="slidenum">
              <a:rPr lang="en-US" sz="1000" b="0" dirty="0">
                <a:solidFill>
                  <a:srgbClr val="FFFFFF"/>
                </a:solidFill>
                <a:latin typeface="Arial"/>
                <a:cs typeface="ＭＳ Ｐゴシック"/>
              </a:rPr>
              <a:pPr/>
              <a:t>‹#›</a:t>
            </a:fld>
            <a:endParaRPr lang="en-US" sz="1000" dirty="0"/>
          </a:p>
        </p:txBody>
      </p:sp>
    </p:spTree>
    <p:extLst>
      <p:ext uri="{BB962C8B-B14F-4D97-AF65-F5344CB8AC3E}">
        <p14:creationId xmlns:p14="http://schemas.microsoft.com/office/powerpoint/2010/main" val="3262419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4:3 Arup TenImages Value Statement">
    <p:spTree>
      <p:nvGrpSpPr>
        <p:cNvPr id="1" name=""/>
        <p:cNvGrpSpPr/>
        <p:nvPr/>
      </p:nvGrpSpPr>
      <p:grpSpPr>
        <a:xfrm>
          <a:off x="0" y="0"/>
          <a:ext cx="0" cy="0"/>
          <a:chOff x="0" y="0"/>
          <a:chExt cx="0" cy="0"/>
        </a:xfrm>
      </p:grpSpPr>
      <p:sp>
        <p:nvSpPr>
          <p:cNvPr id="14" name="Rectangle 13"/>
          <p:cNvSpPr/>
          <p:nvPr/>
        </p:nvSpPr>
        <p:spPr>
          <a:xfrm>
            <a:off x="5943600" y="2185200"/>
            <a:ext cx="2743200" cy="372493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5" name="Picture Placeholder 7"/>
          <p:cNvSpPr>
            <a:spLocks noGrp="1" noChangeAspect="1"/>
          </p:cNvSpPr>
          <p:nvPr>
            <p:ph type="pic" sz="quarter" idx="27" hasCustomPrompt="1"/>
          </p:nvPr>
        </p:nvSpPr>
        <p:spPr>
          <a:xfrm>
            <a:off x="5942134" y="324000"/>
            <a:ext cx="2743200" cy="1843200"/>
          </a:xfrm>
          <a:prstGeom prst="rect">
            <a:avLst/>
          </a:prstGeom>
        </p:spPr>
        <p:txBody>
          <a:bodyPr lIns="0" tIns="0" r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36" name="Picture Placeholder 7"/>
          <p:cNvSpPr>
            <a:spLocks noGrp="1" noChangeAspect="1"/>
          </p:cNvSpPr>
          <p:nvPr>
            <p:ph type="pic" sz="quarter" idx="20" hasCustomPrompt="1"/>
          </p:nvPr>
        </p:nvSpPr>
        <p:spPr>
          <a:xfrm>
            <a:off x="3180843" y="324000"/>
            <a:ext cx="2743200" cy="1843200"/>
          </a:xfrm>
          <a:prstGeom prst="rect">
            <a:avLst/>
          </a:prstGeom>
        </p:spPr>
        <p:txBody>
          <a:bodyPr lIns="0" tIns="0" r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38" name="Picture Placeholder 7"/>
          <p:cNvSpPr>
            <a:spLocks noGrp="1" noChangeAspect="1"/>
          </p:cNvSpPr>
          <p:nvPr>
            <p:ph type="pic" sz="quarter" idx="22" hasCustomPrompt="1"/>
          </p:nvPr>
        </p:nvSpPr>
        <p:spPr>
          <a:xfrm>
            <a:off x="3179611" y="4046400"/>
            <a:ext cx="2743200" cy="1843200"/>
          </a:xfrm>
          <a:prstGeom prst="rect">
            <a:avLst/>
          </a:prstGeom>
        </p:spPr>
        <p:txBody>
          <a:bodyPr lIns="0" tIns="0" r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40" name="Picture Placeholder 7"/>
          <p:cNvSpPr>
            <a:spLocks noGrp="1" noChangeAspect="1"/>
          </p:cNvSpPr>
          <p:nvPr>
            <p:ph type="pic" sz="quarter" idx="11" hasCustomPrompt="1"/>
          </p:nvPr>
        </p:nvSpPr>
        <p:spPr>
          <a:xfrm>
            <a:off x="404993" y="324000"/>
            <a:ext cx="2743200" cy="1843200"/>
          </a:xfrm>
          <a:prstGeom prst="rect">
            <a:avLst/>
          </a:prstGeom>
        </p:spPr>
        <p:txBody>
          <a:bodyPr lIns="0" tIns="0" rIns="0" b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41" name="Picture Placeholder 7"/>
          <p:cNvSpPr>
            <a:spLocks noGrp="1" noChangeAspect="1"/>
          </p:cNvSpPr>
          <p:nvPr>
            <p:ph type="pic" sz="quarter" idx="25" hasCustomPrompt="1"/>
          </p:nvPr>
        </p:nvSpPr>
        <p:spPr>
          <a:xfrm>
            <a:off x="396000" y="4046400"/>
            <a:ext cx="2743200" cy="1843200"/>
          </a:xfrm>
          <a:prstGeom prst="rect">
            <a:avLst/>
          </a:prstGeom>
        </p:spPr>
        <p:txBody>
          <a:bodyPr lIns="0" tIns="0" r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43" name="Picture Placeholder 7"/>
          <p:cNvSpPr>
            <a:spLocks noGrp="1" noChangeAspect="1"/>
          </p:cNvSpPr>
          <p:nvPr>
            <p:ph type="pic" sz="quarter" idx="28" hasCustomPrompt="1"/>
          </p:nvPr>
        </p:nvSpPr>
        <p:spPr>
          <a:xfrm>
            <a:off x="404755" y="2185200"/>
            <a:ext cx="2743200" cy="1843200"/>
          </a:xfrm>
          <a:prstGeom prst="rect">
            <a:avLst/>
          </a:prstGeom>
        </p:spPr>
        <p:txBody>
          <a:bodyPr lIns="0" tIns="0" r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49" name="Picture Placeholder 7"/>
          <p:cNvSpPr>
            <a:spLocks noGrp="1" noChangeAspect="1"/>
          </p:cNvSpPr>
          <p:nvPr>
            <p:ph type="pic" sz="quarter" idx="31" hasCustomPrompt="1"/>
          </p:nvPr>
        </p:nvSpPr>
        <p:spPr>
          <a:xfrm>
            <a:off x="3180843" y="2185200"/>
            <a:ext cx="2743200" cy="1843200"/>
          </a:xfrm>
          <a:prstGeom prst="rect">
            <a:avLst/>
          </a:prstGeom>
        </p:spPr>
        <p:txBody>
          <a:bodyPr lIns="0" tIns="0" r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16" name="Text Placeholder 3"/>
          <p:cNvSpPr>
            <a:spLocks noGrp="1"/>
          </p:cNvSpPr>
          <p:nvPr>
            <p:ph type="body" sz="quarter" idx="33" hasCustomPrompt="1"/>
          </p:nvPr>
        </p:nvSpPr>
        <p:spPr>
          <a:xfrm>
            <a:off x="5943600" y="2185200"/>
            <a:ext cx="2743200" cy="3724444"/>
          </a:xfrm>
          <a:prstGeom prst="rect">
            <a:avLst/>
          </a:prstGeom>
        </p:spPr>
        <p:txBody>
          <a:bodyPr vert="horz" lIns="180000" tIns="180000" rIns="180000" bIns="180000">
            <a:noAutofit/>
          </a:bodyPr>
          <a:lstStyle>
            <a:lvl1pPr marL="0" marR="0" indent="0" algn="l" defTabSz="1197317" rtl="0" eaLnBrk="1" fontAlgn="auto" latinLnBrk="0" hangingPunct="1">
              <a:lnSpc>
                <a:spcPts val="2000"/>
              </a:lnSpc>
              <a:spcBef>
                <a:spcPts val="0"/>
              </a:spcBef>
              <a:spcAft>
                <a:spcPts val="0"/>
              </a:spcAft>
              <a:buClrTx/>
              <a:buSzTx/>
              <a:buFont typeface="Arial" pitchFamily="34" charset="0"/>
              <a:buNone/>
              <a:tabLst/>
              <a:defRPr sz="1800" b="0" i="0" baseline="0">
                <a:solidFill>
                  <a:schemeClr val="tx1"/>
                </a:solidFill>
                <a:latin typeface="Times New Roman"/>
                <a:cs typeface="Times New Roman"/>
              </a:defRPr>
            </a:lvl1pPr>
          </a:lstStyle>
          <a:p>
            <a:r>
              <a:rPr lang="en-US" sz="2400" baseline="0" dirty="0"/>
              <a:t>You may enter a short value statement here. You may highlight a specific point in white as appropriate. Max approx 20-25 words.</a:t>
            </a:r>
            <a:endParaRPr lang="en-US" sz="2133" baseline="0" dirty="0"/>
          </a:p>
        </p:txBody>
      </p:sp>
      <p:sp>
        <p:nvSpPr>
          <p:cNvPr id="19" name="Text Placeholder 3"/>
          <p:cNvSpPr>
            <a:spLocks noGrp="1"/>
          </p:cNvSpPr>
          <p:nvPr>
            <p:ph type="body" sz="quarter" idx="34" hasCustomPrompt="1"/>
          </p:nvPr>
        </p:nvSpPr>
        <p:spPr>
          <a:xfrm>
            <a:off x="396000" y="6258000"/>
            <a:ext cx="6768000" cy="600000"/>
          </a:xfrm>
          <a:prstGeom prst="rect">
            <a:avLst/>
          </a:prstGeom>
        </p:spPr>
        <p:txBody>
          <a:bodyPr vert="horz" wrap="square" lIns="0" tIns="93600" rIns="0" bIns="0" anchor="ctr">
            <a:noAutofit/>
          </a:bodyPr>
          <a:lstStyle>
            <a:lvl1pPr marL="0" marR="0" indent="0" algn="l" defTabSz="1197317" rtl="0" eaLnBrk="1" fontAlgn="auto" latinLnBrk="0" hangingPunct="1">
              <a:lnSpc>
                <a:spcPts val="1800"/>
              </a:lnSpc>
              <a:spcBef>
                <a:spcPts val="0"/>
              </a:spcBef>
              <a:spcAft>
                <a:spcPts val="0"/>
              </a:spcAft>
              <a:buClrTx/>
              <a:buSzTx/>
              <a:buFont typeface="Arial" pitchFamily="34" charset="0"/>
              <a:buNone/>
              <a:tabLst/>
              <a:defRPr sz="1600" b="0" i="0" baseline="0">
                <a:solidFill>
                  <a:schemeClr val="bg1"/>
                </a:solidFill>
                <a:latin typeface="Times New Roman" panose="02020603050405020304" pitchFamily="18" charset="0"/>
                <a:cs typeface="Times New Roman"/>
              </a:defRPr>
            </a:lvl1pPr>
          </a:lstStyle>
          <a:p>
            <a:r>
              <a:rPr lang="en-US" sz="2133" baseline="0" dirty="0"/>
              <a:t>Footer title</a:t>
            </a:r>
            <a:endParaRPr lang="en-US" sz="2400" baseline="0" dirty="0"/>
          </a:p>
        </p:txBody>
      </p:sp>
      <p:sp>
        <p:nvSpPr>
          <p:cNvPr id="13" name="Rectangle 12"/>
          <p:cNvSpPr/>
          <p:nvPr/>
        </p:nvSpPr>
        <p:spPr>
          <a:xfrm>
            <a:off x="0" y="6456923"/>
            <a:ext cx="396000" cy="246221"/>
          </a:xfrm>
          <a:prstGeom prst="rect">
            <a:avLst/>
          </a:prstGeom>
        </p:spPr>
        <p:txBody>
          <a:bodyPr wrap="square">
            <a:spAutoFit/>
          </a:bodyPr>
          <a:lstStyle/>
          <a:p>
            <a:fld id="{84ADEA5E-D855-46E6-A607-27446C644854}" type="slidenum">
              <a:rPr lang="en-US" sz="1000" b="0" dirty="0">
                <a:solidFill>
                  <a:srgbClr val="FFFFFF"/>
                </a:solidFill>
                <a:latin typeface="Arial"/>
                <a:cs typeface="ＭＳ Ｐゴシック"/>
              </a:rPr>
              <a:pPr/>
              <a:t>‹#›</a:t>
            </a:fld>
            <a:endParaRPr lang="en-US" sz="1000" dirty="0"/>
          </a:p>
        </p:txBody>
      </p:sp>
    </p:spTree>
    <p:extLst>
      <p:ext uri="{BB962C8B-B14F-4D97-AF65-F5344CB8AC3E}">
        <p14:creationId xmlns:p14="http://schemas.microsoft.com/office/powerpoint/2010/main" val="974696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4:3 Arup Eleven Images Value Statement">
    <p:spTree>
      <p:nvGrpSpPr>
        <p:cNvPr id="1" name=""/>
        <p:cNvGrpSpPr/>
        <p:nvPr/>
      </p:nvGrpSpPr>
      <p:grpSpPr>
        <a:xfrm>
          <a:off x="0" y="0"/>
          <a:ext cx="0" cy="0"/>
          <a:chOff x="0" y="0"/>
          <a:chExt cx="0" cy="0"/>
        </a:xfrm>
      </p:grpSpPr>
      <p:sp>
        <p:nvSpPr>
          <p:cNvPr id="14" name="Rectangle 13"/>
          <p:cNvSpPr/>
          <p:nvPr/>
        </p:nvSpPr>
        <p:spPr>
          <a:xfrm>
            <a:off x="5947200" y="2185200"/>
            <a:ext cx="2743200" cy="1843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5" name="Picture Placeholder 7"/>
          <p:cNvSpPr>
            <a:spLocks noGrp="1" noChangeAspect="1"/>
          </p:cNvSpPr>
          <p:nvPr>
            <p:ph type="pic" sz="quarter" idx="27" hasCustomPrompt="1"/>
          </p:nvPr>
        </p:nvSpPr>
        <p:spPr>
          <a:xfrm>
            <a:off x="5945643" y="324000"/>
            <a:ext cx="2743200" cy="1843200"/>
          </a:xfrm>
          <a:prstGeom prst="rect">
            <a:avLst/>
          </a:prstGeom>
        </p:spPr>
        <p:txBody>
          <a:bodyPr lIns="0" tIns="0" rIns="0" b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36" name="Picture Placeholder 7"/>
          <p:cNvSpPr>
            <a:spLocks noGrp="1" noChangeAspect="1"/>
          </p:cNvSpPr>
          <p:nvPr>
            <p:ph type="pic" sz="quarter" idx="20" hasCustomPrompt="1"/>
          </p:nvPr>
        </p:nvSpPr>
        <p:spPr>
          <a:xfrm>
            <a:off x="3178039" y="324000"/>
            <a:ext cx="2743200" cy="1843200"/>
          </a:xfrm>
          <a:prstGeom prst="rect">
            <a:avLst/>
          </a:prstGeom>
        </p:spPr>
        <p:txBody>
          <a:bodyPr lIns="0" tIns="0" rIns="0" b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38" name="Picture Placeholder 7"/>
          <p:cNvSpPr>
            <a:spLocks noGrp="1" noChangeAspect="1"/>
          </p:cNvSpPr>
          <p:nvPr>
            <p:ph type="pic" sz="quarter" idx="22" hasCustomPrompt="1"/>
          </p:nvPr>
        </p:nvSpPr>
        <p:spPr>
          <a:xfrm>
            <a:off x="3178039" y="4046400"/>
            <a:ext cx="2743200" cy="1843200"/>
          </a:xfrm>
          <a:prstGeom prst="rect">
            <a:avLst/>
          </a:prstGeom>
        </p:spPr>
        <p:txBody>
          <a:bodyPr lIns="0" tIns="0" rIns="0" b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40" name="Picture Placeholder 7"/>
          <p:cNvSpPr>
            <a:spLocks noGrp="1" noChangeAspect="1"/>
          </p:cNvSpPr>
          <p:nvPr>
            <p:ph type="pic" sz="quarter" idx="11" hasCustomPrompt="1"/>
          </p:nvPr>
        </p:nvSpPr>
        <p:spPr>
          <a:xfrm>
            <a:off x="410270" y="324000"/>
            <a:ext cx="2743200" cy="1843200"/>
          </a:xfrm>
          <a:prstGeom prst="rect">
            <a:avLst/>
          </a:prstGeom>
        </p:spPr>
        <p:txBody>
          <a:bodyPr lIns="0" tIns="0" rIns="0" bIns="0" anchor="t">
            <a:noAutofit/>
          </a:bodyPr>
          <a:lstStyle>
            <a:lvl1pPr marL="0" marR="0" indent="0" algn="l" defTabSz="1197317" rtl="0" eaLnBrk="1" fontAlgn="auto" latinLnBrk="0" hangingPunct="1">
              <a:lnSpc>
                <a:spcPts val="1467"/>
              </a:lnSpc>
              <a:spcBef>
                <a:spcPts val="0"/>
              </a:spcBef>
              <a:spcAft>
                <a:spcPts val="0"/>
              </a:spcAft>
              <a:buClrTx/>
              <a:buSzTx/>
              <a:buFont typeface="Arial" pitchFamily="34" charset="0"/>
              <a:buNone/>
              <a:tabLst/>
              <a:defRPr sz="1200" baseline="0">
                <a:solidFill>
                  <a:schemeClr val="bg1">
                    <a:lumMod val="65000"/>
                  </a:schemeClr>
                </a:solidFill>
                <a:latin typeface="Times New Roman"/>
                <a:cs typeface="Times New Roman"/>
              </a:defRPr>
            </a:lvl1pPr>
          </a:lstStyle>
          <a:p>
            <a:endParaRPr lang="en-US" dirty="0"/>
          </a:p>
        </p:txBody>
      </p:sp>
      <p:sp>
        <p:nvSpPr>
          <p:cNvPr id="41" name="Picture Placeholder 7"/>
          <p:cNvSpPr>
            <a:spLocks noGrp="1" noChangeAspect="1"/>
          </p:cNvSpPr>
          <p:nvPr>
            <p:ph type="pic" sz="quarter" idx="25" hasCustomPrompt="1"/>
          </p:nvPr>
        </p:nvSpPr>
        <p:spPr>
          <a:xfrm>
            <a:off x="410270" y="4046400"/>
            <a:ext cx="2743200" cy="1843200"/>
          </a:xfrm>
          <a:prstGeom prst="rect">
            <a:avLst/>
          </a:prstGeom>
        </p:spPr>
        <p:txBody>
          <a:bodyPr lIns="0" tIns="0" rIns="0" b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43" name="Picture Placeholder 7"/>
          <p:cNvSpPr>
            <a:spLocks noGrp="1" noChangeAspect="1"/>
          </p:cNvSpPr>
          <p:nvPr>
            <p:ph type="pic" sz="quarter" idx="28" hasCustomPrompt="1"/>
          </p:nvPr>
        </p:nvSpPr>
        <p:spPr>
          <a:xfrm>
            <a:off x="410270" y="2185200"/>
            <a:ext cx="2743200" cy="1843200"/>
          </a:xfrm>
          <a:prstGeom prst="rect">
            <a:avLst/>
          </a:prstGeom>
        </p:spPr>
        <p:txBody>
          <a:bodyPr lIns="0" tIns="0" rIns="0" b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47" name="Picture Placeholder 7"/>
          <p:cNvSpPr>
            <a:spLocks noGrp="1" noChangeAspect="1"/>
          </p:cNvSpPr>
          <p:nvPr>
            <p:ph type="pic" sz="quarter" idx="30" hasCustomPrompt="1"/>
          </p:nvPr>
        </p:nvSpPr>
        <p:spPr>
          <a:xfrm>
            <a:off x="5947200" y="4046400"/>
            <a:ext cx="2743200" cy="1843200"/>
          </a:xfrm>
          <a:prstGeom prst="rect">
            <a:avLst/>
          </a:prstGeom>
        </p:spPr>
        <p:txBody>
          <a:bodyPr lIns="0" tIns="0" rIns="0" b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49" name="Picture Placeholder 7"/>
          <p:cNvSpPr>
            <a:spLocks noGrp="1" noChangeAspect="1"/>
          </p:cNvSpPr>
          <p:nvPr>
            <p:ph type="pic" sz="quarter" idx="31" hasCustomPrompt="1"/>
          </p:nvPr>
        </p:nvSpPr>
        <p:spPr>
          <a:xfrm>
            <a:off x="3178039" y="2185200"/>
            <a:ext cx="2743200" cy="1843200"/>
          </a:xfrm>
          <a:prstGeom prst="rect">
            <a:avLst/>
          </a:prstGeom>
        </p:spPr>
        <p:txBody>
          <a:bodyPr lIns="0" tIns="0" rIns="0" b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16" name="Text Placeholder 3"/>
          <p:cNvSpPr>
            <a:spLocks noGrp="1"/>
          </p:cNvSpPr>
          <p:nvPr>
            <p:ph type="body" sz="quarter" idx="33" hasCustomPrompt="1"/>
          </p:nvPr>
        </p:nvSpPr>
        <p:spPr>
          <a:xfrm>
            <a:off x="5909739" y="2185200"/>
            <a:ext cx="2743200" cy="1844500"/>
          </a:xfrm>
          <a:prstGeom prst="rect">
            <a:avLst/>
          </a:prstGeom>
        </p:spPr>
        <p:txBody>
          <a:bodyPr vert="horz" lIns="180000" tIns="180000" rIns="180000" bIns="180000">
            <a:noAutofit/>
          </a:bodyPr>
          <a:lstStyle>
            <a:lvl1pPr marL="0" marR="0" indent="0" algn="l" defTabSz="1197317" rtl="0" eaLnBrk="1" fontAlgn="auto" latinLnBrk="0" hangingPunct="1">
              <a:lnSpc>
                <a:spcPts val="2000"/>
              </a:lnSpc>
              <a:spcBef>
                <a:spcPts val="0"/>
              </a:spcBef>
              <a:spcAft>
                <a:spcPts val="0"/>
              </a:spcAft>
              <a:buClrTx/>
              <a:buSzTx/>
              <a:buFont typeface="Arial" pitchFamily="34" charset="0"/>
              <a:buNone/>
              <a:tabLst/>
              <a:defRPr sz="1800" b="0" i="0" baseline="0">
                <a:solidFill>
                  <a:schemeClr val="tx1"/>
                </a:solidFill>
                <a:latin typeface="Times New Roman"/>
                <a:cs typeface="Times New Roman"/>
              </a:defRPr>
            </a:lvl1pPr>
          </a:lstStyle>
          <a:p>
            <a:r>
              <a:rPr lang="en-US" sz="2400" baseline="0" dirty="0"/>
              <a:t>Enter a short value statement here. Highlight a specific point in white. Max approx 10 -15 words.</a:t>
            </a:r>
          </a:p>
        </p:txBody>
      </p:sp>
      <p:sp>
        <p:nvSpPr>
          <p:cNvPr id="17" name="Text Placeholder 3"/>
          <p:cNvSpPr>
            <a:spLocks noGrp="1"/>
          </p:cNvSpPr>
          <p:nvPr>
            <p:ph type="body" sz="quarter" idx="34" hasCustomPrompt="1"/>
          </p:nvPr>
        </p:nvSpPr>
        <p:spPr>
          <a:xfrm>
            <a:off x="396000" y="6258000"/>
            <a:ext cx="6768000" cy="600000"/>
          </a:xfrm>
          <a:prstGeom prst="rect">
            <a:avLst/>
          </a:prstGeom>
        </p:spPr>
        <p:txBody>
          <a:bodyPr vert="horz" wrap="square" lIns="0" tIns="93600" rIns="0" bIns="0" anchor="ctr">
            <a:noAutofit/>
          </a:bodyPr>
          <a:lstStyle>
            <a:lvl1pPr marL="0" marR="0" indent="0" algn="l" defTabSz="1197317" rtl="0" eaLnBrk="1" fontAlgn="auto" latinLnBrk="0" hangingPunct="1">
              <a:lnSpc>
                <a:spcPts val="1800"/>
              </a:lnSpc>
              <a:spcBef>
                <a:spcPts val="0"/>
              </a:spcBef>
              <a:spcAft>
                <a:spcPts val="0"/>
              </a:spcAft>
              <a:buClrTx/>
              <a:buSzTx/>
              <a:buFont typeface="Arial" pitchFamily="34" charset="0"/>
              <a:buNone/>
              <a:tabLst/>
              <a:defRPr sz="1600" b="0" i="0" baseline="0">
                <a:solidFill>
                  <a:schemeClr val="bg1"/>
                </a:solidFill>
                <a:latin typeface="Times New Roman" panose="02020603050405020304" pitchFamily="18" charset="0"/>
                <a:cs typeface="Times New Roman"/>
              </a:defRPr>
            </a:lvl1pPr>
          </a:lstStyle>
          <a:p>
            <a:r>
              <a:rPr lang="en-US" sz="2133" baseline="0" dirty="0"/>
              <a:t>Footer title</a:t>
            </a:r>
            <a:endParaRPr lang="en-US" sz="2400" baseline="0" dirty="0"/>
          </a:p>
        </p:txBody>
      </p:sp>
      <p:sp>
        <p:nvSpPr>
          <p:cNvPr id="18" name="Rectangle 17"/>
          <p:cNvSpPr/>
          <p:nvPr/>
        </p:nvSpPr>
        <p:spPr>
          <a:xfrm>
            <a:off x="0" y="6456923"/>
            <a:ext cx="396000" cy="246221"/>
          </a:xfrm>
          <a:prstGeom prst="rect">
            <a:avLst/>
          </a:prstGeom>
        </p:spPr>
        <p:txBody>
          <a:bodyPr wrap="square">
            <a:spAutoFit/>
          </a:bodyPr>
          <a:lstStyle/>
          <a:p>
            <a:fld id="{84ADEA5E-D855-46E6-A607-27446C644854}" type="slidenum">
              <a:rPr lang="en-US" sz="1000" b="0" dirty="0">
                <a:solidFill>
                  <a:srgbClr val="FFFFFF"/>
                </a:solidFill>
                <a:latin typeface="Arial"/>
                <a:cs typeface="ＭＳ Ｐゴシック"/>
              </a:rPr>
              <a:pPr/>
              <a:t>‹#›</a:t>
            </a:fld>
            <a:endParaRPr lang="en-US" sz="1000" dirty="0"/>
          </a:p>
        </p:txBody>
      </p:sp>
    </p:spTree>
    <p:extLst>
      <p:ext uri="{BB962C8B-B14F-4D97-AF65-F5344CB8AC3E}">
        <p14:creationId xmlns:p14="http://schemas.microsoft.com/office/powerpoint/2010/main" val="1159105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4:3 Arup Twelve Images">
    <p:spTree>
      <p:nvGrpSpPr>
        <p:cNvPr id="1" name=""/>
        <p:cNvGrpSpPr/>
        <p:nvPr/>
      </p:nvGrpSpPr>
      <p:grpSpPr>
        <a:xfrm>
          <a:off x="0" y="0"/>
          <a:ext cx="0" cy="0"/>
          <a:chOff x="0" y="0"/>
          <a:chExt cx="0" cy="0"/>
        </a:xfrm>
      </p:grpSpPr>
      <p:sp>
        <p:nvSpPr>
          <p:cNvPr id="35" name="Picture Placeholder 7"/>
          <p:cNvSpPr>
            <a:spLocks noGrp="1" noChangeAspect="1"/>
          </p:cNvSpPr>
          <p:nvPr>
            <p:ph type="pic" sz="quarter" idx="27" hasCustomPrompt="1"/>
          </p:nvPr>
        </p:nvSpPr>
        <p:spPr>
          <a:xfrm>
            <a:off x="5924337" y="324000"/>
            <a:ext cx="2743200" cy="1843200"/>
          </a:xfrm>
          <a:prstGeom prst="rect">
            <a:avLst/>
          </a:prstGeom>
        </p:spPr>
        <p:txBody>
          <a:bodyPr wrap="square" lIns="0" tIns="0" rIns="0" bIns="0" anchor="t">
            <a:noAutofit/>
          </a:bodyPr>
          <a:lstStyle>
            <a:lvl1pPr marL="0" indent="0" algn="l">
              <a:lnSpc>
                <a:spcPts val="1467"/>
              </a:lnSpc>
              <a:spcBef>
                <a:spcPts val="0"/>
              </a:spcBef>
              <a:buNone/>
              <a:defRPr sz="1200" baseline="0">
                <a:solidFill>
                  <a:schemeClr val="bg1">
                    <a:lumMod val="65000"/>
                  </a:schemeClr>
                </a:solidFill>
              </a:defRPr>
            </a:lvl1pPr>
          </a:lstStyle>
          <a:p>
            <a:endParaRPr lang="en-US" dirty="0"/>
          </a:p>
        </p:txBody>
      </p:sp>
      <p:sp>
        <p:nvSpPr>
          <p:cNvPr id="36" name="Picture Placeholder 7"/>
          <p:cNvSpPr>
            <a:spLocks noGrp="1" noChangeAspect="1"/>
          </p:cNvSpPr>
          <p:nvPr>
            <p:ph type="pic" sz="quarter" idx="20" hasCustomPrompt="1"/>
          </p:nvPr>
        </p:nvSpPr>
        <p:spPr>
          <a:xfrm>
            <a:off x="3158450" y="324000"/>
            <a:ext cx="2743200" cy="1843200"/>
          </a:xfrm>
          <a:prstGeom prst="rect">
            <a:avLst/>
          </a:prstGeom>
        </p:spPr>
        <p:txBody>
          <a:bodyPr wrap="square" lIns="0" tIns="0" rIns="0" b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37" name="Picture Placeholder 7"/>
          <p:cNvSpPr>
            <a:spLocks noGrp="1" noChangeAspect="1"/>
          </p:cNvSpPr>
          <p:nvPr>
            <p:ph type="pic" sz="quarter" idx="26" hasCustomPrompt="1"/>
          </p:nvPr>
        </p:nvSpPr>
        <p:spPr>
          <a:xfrm>
            <a:off x="5924337" y="2185343"/>
            <a:ext cx="2743200" cy="1843200"/>
          </a:xfrm>
          <a:prstGeom prst="rect">
            <a:avLst/>
          </a:prstGeom>
        </p:spPr>
        <p:txBody>
          <a:bodyPr wrap="square" lIns="0" tIns="0" rIns="0" b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38" name="Picture Placeholder 7"/>
          <p:cNvSpPr>
            <a:spLocks noGrp="1" noChangeAspect="1"/>
          </p:cNvSpPr>
          <p:nvPr>
            <p:ph type="pic" sz="quarter" idx="22" hasCustomPrompt="1"/>
          </p:nvPr>
        </p:nvSpPr>
        <p:spPr>
          <a:xfrm>
            <a:off x="3158450" y="4046400"/>
            <a:ext cx="2743200" cy="1843200"/>
          </a:xfrm>
          <a:prstGeom prst="rect">
            <a:avLst/>
          </a:prstGeom>
        </p:spPr>
        <p:txBody>
          <a:bodyPr wrap="square" lIns="0" tIns="0" rIns="0" b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40" name="Picture Placeholder 7"/>
          <p:cNvSpPr>
            <a:spLocks noGrp="1" noChangeAspect="1"/>
          </p:cNvSpPr>
          <p:nvPr>
            <p:ph type="pic" sz="quarter" idx="11" hasCustomPrompt="1"/>
          </p:nvPr>
        </p:nvSpPr>
        <p:spPr>
          <a:xfrm>
            <a:off x="396000" y="324000"/>
            <a:ext cx="2743200" cy="1843200"/>
          </a:xfrm>
          <a:prstGeom prst="rect">
            <a:avLst/>
          </a:prstGeom>
        </p:spPr>
        <p:txBody>
          <a:bodyPr wrap="square" lIns="0" tIns="0" rIns="0" b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41" name="Picture Placeholder 7"/>
          <p:cNvSpPr>
            <a:spLocks noGrp="1" noChangeAspect="1"/>
          </p:cNvSpPr>
          <p:nvPr>
            <p:ph type="pic" sz="quarter" idx="25" hasCustomPrompt="1"/>
          </p:nvPr>
        </p:nvSpPr>
        <p:spPr>
          <a:xfrm>
            <a:off x="396000" y="4046400"/>
            <a:ext cx="2743200" cy="1843200"/>
          </a:xfrm>
          <a:prstGeom prst="rect">
            <a:avLst/>
          </a:prstGeom>
        </p:spPr>
        <p:txBody>
          <a:bodyPr wrap="square" lIns="0" tIns="0" rIns="0" b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43" name="Picture Placeholder 7"/>
          <p:cNvSpPr>
            <a:spLocks noGrp="1" noChangeAspect="1"/>
          </p:cNvSpPr>
          <p:nvPr>
            <p:ph type="pic" sz="quarter" idx="28" hasCustomPrompt="1"/>
          </p:nvPr>
        </p:nvSpPr>
        <p:spPr>
          <a:xfrm>
            <a:off x="396000" y="2185343"/>
            <a:ext cx="2743200" cy="1843200"/>
          </a:xfrm>
          <a:prstGeom prst="rect">
            <a:avLst/>
          </a:prstGeom>
        </p:spPr>
        <p:txBody>
          <a:bodyPr wrap="square" lIns="0" tIns="0" rIns="0" b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47" name="Picture Placeholder 7"/>
          <p:cNvSpPr>
            <a:spLocks noGrp="1" noChangeAspect="1"/>
          </p:cNvSpPr>
          <p:nvPr>
            <p:ph type="pic" sz="quarter" idx="30" hasCustomPrompt="1"/>
          </p:nvPr>
        </p:nvSpPr>
        <p:spPr>
          <a:xfrm>
            <a:off x="5924337" y="4046400"/>
            <a:ext cx="2743200" cy="1843200"/>
          </a:xfrm>
          <a:prstGeom prst="rect">
            <a:avLst/>
          </a:prstGeom>
        </p:spPr>
        <p:txBody>
          <a:bodyPr wrap="square" lIns="0" tIns="0" rIns="0" b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49" name="Picture Placeholder 7"/>
          <p:cNvSpPr>
            <a:spLocks noGrp="1" noChangeAspect="1"/>
          </p:cNvSpPr>
          <p:nvPr>
            <p:ph type="pic" sz="quarter" idx="31" hasCustomPrompt="1"/>
          </p:nvPr>
        </p:nvSpPr>
        <p:spPr>
          <a:xfrm>
            <a:off x="3158450" y="2184843"/>
            <a:ext cx="2743200" cy="1843200"/>
          </a:xfrm>
          <a:prstGeom prst="rect">
            <a:avLst/>
          </a:prstGeom>
        </p:spPr>
        <p:txBody>
          <a:bodyPr wrap="square" lIns="0" tIns="0" rIns="0" bIns="0" anchor="t">
            <a:noAutofit/>
          </a:bodyPr>
          <a:lstStyle>
            <a:lvl1pPr marL="0" indent="0" algn="l">
              <a:lnSpc>
                <a:spcPts val="1467"/>
              </a:lnSpc>
              <a:spcBef>
                <a:spcPts val="0"/>
              </a:spcBef>
              <a:buNone/>
              <a:defRPr sz="1200" baseline="0">
                <a:solidFill>
                  <a:schemeClr val="bg1">
                    <a:lumMod val="65000"/>
                  </a:schemeClr>
                </a:solidFill>
                <a:latin typeface="Times New Roman"/>
                <a:cs typeface="Times New Roman"/>
              </a:defRPr>
            </a:lvl1pPr>
          </a:lstStyle>
          <a:p>
            <a:endParaRPr lang="en-US" dirty="0"/>
          </a:p>
        </p:txBody>
      </p:sp>
      <p:sp>
        <p:nvSpPr>
          <p:cNvPr id="15" name="Text Placeholder 3"/>
          <p:cNvSpPr>
            <a:spLocks noGrp="1"/>
          </p:cNvSpPr>
          <p:nvPr>
            <p:ph type="body" sz="quarter" idx="34" hasCustomPrompt="1"/>
          </p:nvPr>
        </p:nvSpPr>
        <p:spPr>
          <a:xfrm>
            <a:off x="396000" y="6258000"/>
            <a:ext cx="6768000" cy="600000"/>
          </a:xfrm>
          <a:prstGeom prst="rect">
            <a:avLst/>
          </a:prstGeom>
        </p:spPr>
        <p:txBody>
          <a:bodyPr vert="horz" wrap="square" lIns="0" tIns="93600" rIns="0" bIns="0" anchor="ctr">
            <a:noAutofit/>
          </a:bodyPr>
          <a:lstStyle>
            <a:lvl1pPr marL="0" marR="0" indent="0" algn="l" defTabSz="1197317" rtl="0" eaLnBrk="1" fontAlgn="auto" latinLnBrk="0" hangingPunct="1">
              <a:lnSpc>
                <a:spcPts val="1800"/>
              </a:lnSpc>
              <a:spcBef>
                <a:spcPts val="0"/>
              </a:spcBef>
              <a:spcAft>
                <a:spcPts val="0"/>
              </a:spcAft>
              <a:buClrTx/>
              <a:buSzTx/>
              <a:buFont typeface="Arial" pitchFamily="34" charset="0"/>
              <a:buNone/>
              <a:tabLst/>
              <a:defRPr sz="1600" b="0" i="0" baseline="0">
                <a:solidFill>
                  <a:schemeClr val="bg1"/>
                </a:solidFill>
                <a:latin typeface="Times New Roman" panose="02020603050405020304" pitchFamily="18" charset="0"/>
                <a:cs typeface="Times New Roman"/>
              </a:defRPr>
            </a:lvl1pPr>
          </a:lstStyle>
          <a:p>
            <a:r>
              <a:rPr lang="en-US" sz="2133" baseline="0" dirty="0"/>
              <a:t>Footer title</a:t>
            </a:r>
            <a:endParaRPr lang="en-US" sz="2400" baseline="0" dirty="0"/>
          </a:p>
        </p:txBody>
      </p:sp>
      <p:sp>
        <p:nvSpPr>
          <p:cNvPr id="13" name="Rectangle 12"/>
          <p:cNvSpPr/>
          <p:nvPr/>
        </p:nvSpPr>
        <p:spPr>
          <a:xfrm>
            <a:off x="0" y="6456923"/>
            <a:ext cx="396000" cy="246221"/>
          </a:xfrm>
          <a:prstGeom prst="rect">
            <a:avLst/>
          </a:prstGeom>
        </p:spPr>
        <p:txBody>
          <a:bodyPr wrap="square">
            <a:spAutoFit/>
          </a:bodyPr>
          <a:lstStyle/>
          <a:p>
            <a:fld id="{84ADEA5E-D855-46E6-A607-27446C644854}" type="slidenum">
              <a:rPr lang="en-US" sz="1000" b="0" dirty="0">
                <a:solidFill>
                  <a:srgbClr val="FFFFFF"/>
                </a:solidFill>
                <a:latin typeface="Arial"/>
                <a:cs typeface="ＭＳ Ｐゴシック"/>
              </a:rPr>
              <a:pPr/>
              <a:t>‹#›</a:t>
            </a:fld>
            <a:endParaRPr lang="en-US" sz="1000" dirty="0"/>
          </a:p>
        </p:txBody>
      </p:sp>
    </p:spTree>
    <p:extLst>
      <p:ext uri="{BB962C8B-B14F-4D97-AF65-F5344CB8AC3E}">
        <p14:creationId xmlns:p14="http://schemas.microsoft.com/office/powerpoint/2010/main" val="2331887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w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21" Type="http://schemas.openxmlformats.org/officeDocument/2006/relationships/theme" Target="../theme/theme2.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image" Target="../media/image1.w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18" Type="http://schemas.openxmlformats.org/officeDocument/2006/relationships/slideLayout" Target="../slideLayouts/slideLayout58.xml"/><Relationship Id="rId3" Type="http://schemas.openxmlformats.org/officeDocument/2006/relationships/slideLayout" Target="../slideLayouts/slideLayout43.xml"/><Relationship Id="rId21" Type="http://schemas.openxmlformats.org/officeDocument/2006/relationships/theme" Target="../theme/theme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17" Type="http://schemas.openxmlformats.org/officeDocument/2006/relationships/slideLayout" Target="../slideLayouts/slideLayout57.xml"/><Relationship Id="rId2" Type="http://schemas.openxmlformats.org/officeDocument/2006/relationships/slideLayout" Target="../slideLayouts/slideLayout42.xml"/><Relationship Id="rId16" Type="http://schemas.openxmlformats.org/officeDocument/2006/relationships/slideLayout" Target="../slideLayouts/slideLayout56.xml"/><Relationship Id="rId20" Type="http://schemas.openxmlformats.org/officeDocument/2006/relationships/slideLayout" Target="../slideLayouts/slideLayout60.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10" Type="http://schemas.openxmlformats.org/officeDocument/2006/relationships/slideLayout" Target="../slideLayouts/slideLayout50.xml"/><Relationship Id="rId19" Type="http://schemas.openxmlformats.org/officeDocument/2006/relationships/slideLayout" Target="../slideLayouts/slideLayout59.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 Id="rId22" Type="http://schemas.openxmlformats.org/officeDocument/2006/relationships/image" Target="../media/image1.w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Rectangle 1"/>
          <p:cNvSpPr/>
          <p:nvPr/>
        </p:nvSpPr>
        <p:spPr>
          <a:xfrm>
            <a:off x="0" y="6285600"/>
            <a:ext cx="9144000" cy="572400"/>
          </a:xfrm>
          <a:prstGeom prst="rect">
            <a:avLst/>
          </a:prstGeom>
          <a:solidFill>
            <a:schemeClr val="accent2"/>
          </a:solidFill>
          <a:ln>
            <a:noFill/>
          </a:ln>
          <a:effectLst/>
        </p:spPr>
        <p:style>
          <a:lnRef idx="2">
            <a:schemeClr val="accent2">
              <a:shade val="50000"/>
            </a:schemeClr>
          </a:lnRef>
          <a:fillRef idx="1">
            <a:schemeClr val="accent2"/>
          </a:fillRef>
          <a:effectRef idx="0">
            <a:schemeClr val="accent2"/>
          </a:effectRef>
          <a:fontRef idx="minor">
            <a:schemeClr val="lt1"/>
          </a:fontRef>
        </p:style>
      </p:sp>
      <p:pic>
        <p:nvPicPr>
          <p:cNvPr id="4" name="Picture 3" descr="ArupLogo2010_w_OvaWord1000mm_CompoundTransparent_3May2012.wmf"/>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7797400" y="6443428"/>
            <a:ext cx="864000" cy="261273"/>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marL="0" indent="0" algn="l" defTabSz="1197317" rtl="0" eaLnBrk="1" latinLnBrk="0" hangingPunct="1">
        <a:lnSpc>
          <a:spcPct val="85000"/>
        </a:lnSpc>
        <a:spcBef>
          <a:spcPts val="261"/>
        </a:spcBef>
        <a:buNone/>
        <a:defRPr sz="5200" kern="1200">
          <a:solidFill>
            <a:schemeClr val="tx1"/>
          </a:solidFill>
          <a:latin typeface="+mn-lt"/>
          <a:ea typeface="+mj-ea"/>
          <a:cs typeface="+mj-cs"/>
        </a:defRPr>
      </a:lvl1pPr>
    </p:titleStyle>
    <p:bodyStyle>
      <a:lvl1pPr marL="236969" indent="-236969" algn="l" defTabSz="1197317" rtl="0" eaLnBrk="1" latinLnBrk="0" hangingPunct="1">
        <a:lnSpc>
          <a:spcPct val="85000"/>
        </a:lnSpc>
        <a:spcBef>
          <a:spcPts val="261"/>
        </a:spcBef>
        <a:buFont typeface="Arial" pitchFamily="34" charset="0"/>
        <a:buChar char="•"/>
        <a:defRPr sz="3200" kern="1200">
          <a:solidFill>
            <a:schemeClr val="tx1"/>
          </a:solidFill>
          <a:latin typeface="+mj-lt"/>
          <a:ea typeface="+mn-ea"/>
          <a:cs typeface="+mn-cs"/>
        </a:defRPr>
      </a:lvl1pPr>
      <a:lvl2pPr marL="473937" indent="-236969" algn="l" defTabSz="1197317" rtl="0" eaLnBrk="1" latinLnBrk="0" hangingPunct="1">
        <a:lnSpc>
          <a:spcPct val="85000"/>
        </a:lnSpc>
        <a:spcBef>
          <a:spcPts val="261"/>
        </a:spcBef>
        <a:buFont typeface="Arial" pitchFamily="34" charset="0"/>
        <a:buChar char="•"/>
        <a:defRPr sz="2667" kern="1200">
          <a:solidFill>
            <a:schemeClr val="tx1"/>
          </a:solidFill>
          <a:latin typeface="+mj-lt"/>
          <a:ea typeface="+mn-ea"/>
          <a:cs typeface="+mn-cs"/>
        </a:defRPr>
      </a:lvl2pPr>
      <a:lvl3pPr marL="710906" indent="-236969" algn="l" defTabSz="1197317" rtl="0" eaLnBrk="1" latinLnBrk="0" hangingPunct="1">
        <a:lnSpc>
          <a:spcPct val="85000"/>
        </a:lnSpc>
        <a:spcBef>
          <a:spcPts val="261"/>
        </a:spcBef>
        <a:buFont typeface="Arial" pitchFamily="34" charset="0"/>
        <a:buChar char="•"/>
        <a:defRPr sz="2400" kern="1200">
          <a:solidFill>
            <a:schemeClr val="tx1"/>
          </a:solidFill>
          <a:latin typeface="+mj-lt"/>
          <a:ea typeface="+mn-ea"/>
          <a:cs typeface="+mn-cs"/>
        </a:defRPr>
      </a:lvl3pPr>
      <a:lvl4pPr marL="935403"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4pPr>
      <a:lvl5pPr marL="1172372"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5pPr>
      <a:lvl6pPr marL="3292619"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891277"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489936"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088594"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197317" rtl="0" eaLnBrk="1" latinLnBrk="0" hangingPunct="1">
        <a:defRPr sz="2400" kern="1200">
          <a:solidFill>
            <a:schemeClr val="tx1"/>
          </a:solidFill>
          <a:latin typeface="+mn-lt"/>
          <a:ea typeface="+mn-ea"/>
          <a:cs typeface="+mn-cs"/>
        </a:defRPr>
      </a:lvl1pPr>
      <a:lvl2pPr marL="598658" algn="l" defTabSz="1197317" rtl="0" eaLnBrk="1" latinLnBrk="0" hangingPunct="1">
        <a:defRPr sz="2400" kern="1200">
          <a:solidFill>
            <a:schemeClr val="tx1"/>
          </a:solidFill>
          <a:latin typeface="+mn-lt"/>
          <a:ea typeface="+mn-ea"/>
          <a:cs typeface="+mn-cs"/>
        </a:defRPr>
      </a:lvl2pPr>
      <a:lvl3pPr marL="1197317" algn="l" defTabSz="1197317" rtl="0" eaLnBrk="1" latinLnBrk="0" hangingPunct="1">
        <a:defRPr sz="2400" kern="1200">
          <a:solidFill>
            <a:schemeClr val="tx1"/>
          </a:solidFill>
          <a:latin typeface="+mn-lt"/>
          <a:ea typeface="+mn-ea"/>
          <a:cs typeface="+mn-cs"/>
        </a:defRPr>
      </a:lvl3pPr>
      <a:lvl4pPr marL="1795975" algn="l" defTabSz="1197317" rtl="0" eaLnBrk="1" latinLnBrk="0" hangingPunct="1">
        <a:defRPr sz="2400" kern="1200">
          <a:solidFill>
            <a:schemeClr val="tx1"/>
          </a:solidFill>
          <a:latin typeface="+mn-lt"/>
          <a:ea typeface="+mn-ea"/>
          <a:cs typeface="+mn-cs"/>
        </a:defRPr>
      </a:lvl4pPr>
      <a:lvl5pPr marL="2394632" algn="l" defTabSz="1197317" rtl="0" eaLnBrk="1" latinLnBrk="0" hangingPunct="1">
        <a:defRPr sz="2400" kern="1200">
          <a:solidFill>
            <a:schemeClr val="tx1"/>
          </a:solidFill>
          <a:latin typeface="+mn-lt"/>
          <a:ea typeface="+mn-ea"/>
          <a:cs typeface="+mn-cs"/>
        </a:defRPr>
      </a:lvl5pPr>
      <a:lvl6pPr marL="2993290" algn="l" defTabSz="1197317" rtl="0" eaLnBrk="1" latinLnBrk="0" hangingPunct="1">
        <a:defRPr sz="2400" kern="1200">
          <a:solidFill>
            <a:schemeClr val="tx1"/>
          </a:solidFill>
          <a:latin typeface="+mn-lt"/>
          <a:ea typeface="+mn-ea"/>
          <a:cs typeface="+mn-cs"/>
        </a:defRPr>
      </a:lvl6pPr>
      <a:lvl7pPr marL="3591949" algn="l" defTabSz="1197317" rtl="0" eaLnBrk="1" latinLnBrk="0" hangingPunct="1">
        <a:defRPr sz="2400" kern="1200">
          <a:solidFill>
            <a:schemeClr val="tx1"/>
          </a:solidFill>
          <a:latin typeface="+mn-lt"/>
          <a:ea typeface="+mn-ea"/>
          <a:cs typeface="+mn-cs"/>
        </a:defRPr>
      </a:lvl7pPr>
      <a:lvl8pPr marL="4190607" algn="l" defTabSz="1197317" rtl="0" eaLnBrk="1" latinLnBrk="0" hangingPunct="1">
        <a:defRPr sz="2400" kern="1200">
          <a:solidFill>
            <a:schemeClr val="tx1"/>
          </a:solidFill>
          <a:latin typeface="+mn-lt"/>
          <a:ea typeface="+mn-ea"/>
          <a:cs typeface="+mn-cs"/>
        </a:defRPr>
      </a:lvl8pPr>
      <a:lvl9pPr marL="4789264" algn="l" defTabSz="1197317"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Rectangle 1"/>
          <p:cNvSpPr/>
          <p:nvPr/>
        </p:nvSpPr>
        <p:spPr>
          <a:xfrm>
            <a:off x="0" y="6285600"/>
            <a:ext cx="9144000" cy="572400"/>
          </a:xfrm>
          <a:prstGeom prst="rect">
            <a:avLst/>
          </a:prstGeom>
          <a:solidFill>
            <a:schemeClr val="accent2"/>
          </a:solidFill>
          <a:ln>
            <a:noFill/>
          </a:ln>
          <a:effectLst/>
        </p:spPr>
        <p:style>
          <a:lnRef idx="2">
            <a:schemeClr val="accent2">
              <a:shade val="50000"/>
            </a:schemeClr>
          </a:lnRef>
          <a:fillRef idx="1">
            <a:schemeClr val="accent2"/>
          </a:fillRef>
          <a:effectRef idx="0">
            <a:schemeClr val="accent2"/>
          </a:effectRef>
          <a:fontRef idx="minor">
            <a:schemeClr val="lt1"/>
          </a:fontRef>
        </p:style>
      </p:sp>
      <p:pic>
        <p:nvPicPr>
          <p:cNvPr id="4" name="Picture 3" descr="ArupLogo2010_w_OvaWord1000mm_CompoundTransparent_3May2012.wmf"/>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7797400" y="6443430"/>
            <a:ext cx="864000" cy="261273"/>
          </a:xfrm>
          <a:prstGeom prst="rect">
            <a:avLst/>
          </a:prstGeom>
        </p:spPr>
      </p:pic>
    </p:spTree>
    <p:extLst>
      <p:ext uri="{BB962C8B-B14F-4D97-AF65-F5344CB8AC3E}">
        <p14:creationId xmlns:p14="http://schemas.microsoft.com/office/powerpoint/2010/main" val="3003600629"/>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 id="2147483697" r:id="rId16"/>
    <p:sldLayoutId id="2147483698" r:id="rId17"/>
    <p:sldLayoutId id="2147483699" r:id="rId18"/>
    <p:sldLayoutId id="2147483700" r:id="rId19"/>
    <p:sldLayoutId id="2147483701" r:id="rId2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marL="0" indent="0" algn="l" defTabSz="1197317" rtl="0" eaLnBrk="1" latinLnBrk="0" hangingPunct="1">
        <a:lnSpc>
          <a:spcPct val="85000"/>
        </a:lnSpc>
        <a:spcBef>
          <a:spcPts val="261"/>
        </a:spcBef>
        <a:buNone/>
        <a:defRPr sz="5200" kern="1200">
          <a:solidFill>
            <a:schemeClr val="tx1"/>
          </a:solidFill>
          <a:latin typeface="+mn-lt"/>
          <a:ea typeface="+mj-ea"/>
          <a:cs typeface="+mj-cs"/>
        </a:defRPr>
      </a:lvl1pPr>
    </p:titleStyle>
    <p:bodyStyle>
      <a:lvl1pPr marL="236969" indent="-236969" algn="l" defTabSz="1197317" rtl="0" eaLnBrk="1" latinLnBrk="0" hangingPunct="1">
        <a:lnSpc>
          <a:spcPct val="85000"/>
        </a:lnSpc>
        <a:spcBef>
          <a:spcPts val="261"/>
        </a:spcBef>
        <a:buFont typeface="Arial" pitchFamily="34" charset="0"/>
        <a:buChar char="•"/>
        <a:defRPr sz="3200" kern="1200">
          <a:solidFill>
            <a:schemeClr val="tx1"/>
          </a:solidFill>
          <a:latin typeface="+mj-lt"/>
          <a:ea typeface="+mn-ea"/>
          <a:cs typeface="+mn-cs"/>
        </a:defRPr>
      </a:lvl1pPr>
      <a:lvl2pPr marL="473937" indent="-236969" algn="l" defTabSz="1197317" rtl="0" eaLnBrk="1" latinLnBrk="0" hangingPunct="1">
        <a:lnSpc>
          <a:spcPct val="85000"/>
        </a:lnSpc>
        <a:spcBef>
          <a:spcPts val="261"/>
        </a:spcBef>
        <a:buFont typeface="Arial" pitchFamily="34" charset="0"/>
        <a:buChar char="•"/>
        <a:defRPr sz="2667" kern="1200">
          <a:solidFill>
            <a:schemeClr val="tx1"/>
          </a:solidFill>
          <a:latin typeface="+mj-lt"/>
          <a:ea typeface="+mn-ea"/>
          <a:cs typeface="+mn-cs"/>
        </a:defRPr>
      </a:lvl2pPr>
      <a:lvl3pPr marL="710906" indent="-236969" algn="l" defTabSz="1197317" rtl="0" eaLnBrk="1" latinLnBrk="0" hangingPunct="1">
        <a:lnSpc>
          <a:spcPct val="85000"/>
        </a:lnSpc>
        <a:spcBef>
          <a:spcPts val="261"/>
        </a:spcBef>
        <a:buFont typeface="Arial" pitchFamily="34" charset="0"/>
        <a:buChar char="•"/>
        <a:defRPr sz="2400" kern="1200">
          <a:solidFill>
            <a:schemeClr val="tx1"/>
          </a:solidFill>
          <a:latin typeface="+mj-lt"/>
          <a:ea typeface="+mn-ea"/>
          <a:cs typeface="+mn-cs"/>
        </a:defRPr>
      </a:lvl3pPr>
      <a:lvl4pPr marL="935403"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4pPr>
      <a:lvl5pPr marL="1172372"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5pPr>
      <a:lvl6pPr marL="3292619"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891277"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489936"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088594"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197317" rtl="0" eaLnBrk="1" latinLnBrk="0" hangingPunct="1">
        <a:defRPr sz="2400" kern="1200">
          <a:solidFill>
            <a:schemeClr val="tx1"/>
          </a:solidFill>
          <a:latin typeface="+mn-lt"/>
          <a:ea typeface="+mn-ea"/>
          <a:cs typeface="+mn-cs"/>
        </a:defRPr>
      </a:lvl1pPr>
      <a:lvl2pPr marL="598658" algn="l" defTabSz="1197317" rtl="0" eaLnBrk="1" latinLnBrk="0" hangingPunct="1">
        <a:defRPr sz="2400" kern="1200">
          <a:solidFill>
            <a:schemeClr val="tx1"/>
          </a:solidFill>
          <a:latin typeface="+mn-lt"/>
          <a:ea typeface="+mn-ea"/>
          <a:cs typeface="+mn-cs"/>
        </a:defRPr>
      </a:lvl2pPr>
      <a:lvl3pPr marL="1197317" algn="l" defTabSz="1197317" rtl="0" eaLnBrk="1" latinLnBrk="0" hangingPunct="1">
        <a:defRPr sz="2400" kern="1200">
          <a:solidFill>
            <a:schemeClr val="tx1"/>
          </a:solidFill>
          <a:latin typeface="+mn-lt"/>
          <a:ea typeface="+mn-ea"/>
          <a:cs typeface="+mn-cs"/>
        </a:defRPr>
      </a:lvl3pPr>
      <a:lvl4pPr marL="1795975" algn="l" defTabSz="1197317" rtl="0" eaLnBrk="1" latinLnBrk="0" hangingPunct="1">
        <a:defRPr sz="2400" kern="1200">
          <a:solidFill>
            <a:schemeClr val="tx1"/>
          </a:solidFill>
          <a:latin typeface="+mn-lt"/>
          <a:ea typeface="+mn-ea"/>
          <a:cs typeface="+mn-cs"/>
        </a:defRPr>
      </a:lvl4pPr>
      <a:lvl5pPr marL="2394632" algn="l" defTabSz="1197317" rtl="0" eaLnBrk="1" latinLnBrk="0" hangingPunct="1">
        <a:defRPr sz="2400" kern="1200">
          <a:solidFill>
            <a:schemeClr val="tx1"/>
          </a:solidFill>
          <a:latin typeface="+mn-lt"/>
          <a:ea typeface="+mn-ea"/>
          <a:cs typeface="+mn-cs"/>
        </a:defRPr>
      </a:lvl5pPr>
      <a:lvl6pPr marL="2993290" algn="l" defTabSz="1197317" rtl="0" eaLnBrk="1" latinLnBrk="0" hangingPunct="1">
        <a:defRPr sz="2400" kern="1200">
          <a:solidFill>
            <a:schemeClr val="tx1"/>
          </a:solidFill>
          <a:latin typeface="+mn-lt"/>
          <a:ea typeface="+mn-ea"/>
          <a:cs typeface="+mn-cs"/>
        </a:defRPr>
      </a:lvl6pPr>
      <a:lvl7pPr marL="3591949" algn="l" defTabSz="1197317" rtl="0" eaLnBrk="1" latinLnBrk="0" hangingPunct="1">
        <a:defRPr sz="2400" kern="1200">
          <a:solidFill>
            <a:schemeClr val="tx1"/>
          </a:solidFill>
          <a:latin typeface="+mn-lt"/>
          <a:ea typeface="+mn-ea"/>
          <a:cs typeface="+mn-cs"/>
        </a:defRPr>
      </a:lvl7pPr>
      <a:lvl8pPr marL="4190607" algn="l" defTabSz="1197317" rtl="0" eaLnBrk="1" latinLnBrk="0" hangingPunct="1">
        <a:defRPr sz="2400" kern="1200">
          <a:solidFill>
            <a:schemeClr val="tx1"/>
          </a:solidFill>
          <a:latin typeface="+mn-lt"/>
          <a:ea typeface="+mn-ea"/>
          <a:cs typeface="+mn-cs"/>
        </a:defRPr>
      </a:lvl8pPr>
      <a:lvl9pPr marL="4789264" algn="l" defTabSz="1197317"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Rectangle 1"/>
          <p:cNvSpPr/>
          <p:nvPr/>
        </p:nvSpPr>
        <p:spPr>
          <a:xfrm>
            <a:off x="0" y="6285600"/>
            <a:ext cx="9144000" cy="572400"/>
          </a:xfrm>
          <a:prstGeom prst="rect">
            <a:avLst/>
          </a:prstGeom>
          <a:solidFill>
            <a:schemeClr val="accent2"/>
          </a:solidFill>
          <a:ln>
            <a:noFill/>
          </a:ln>
          <a:effectLst/>
        </p:spPr>
        <p:style>
          <a:lnRef idx="2">
            <a:schemeClr val="accent2">
              <a:shade val="50000"/>
            </a:schemeClr>
          </a:lnRef>
          <a:fillRef idx="1">
            <a:schemeClr val="accent2"/>
          </a:fillRef>
          <a:effectRef idx="0">
            <a:schemeClr val="accent2"/>
          </a:effectRef>
          <a:fontRef idx="minor">
            <a:schemeClr val="lt1"/>
          </a:fontRef>
        </p:style>
      </p:sp>
      <p:pic>
        <p:nvPicPr>
          <p:cNvPr id="4" name="Picture 3" descr="ArupLogo2010_w_OvaWord1000mm_CompoundTransparent_3May2012.wmf"/>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7797400" y="6443428"/>
            <a:ext cx="864000" cy="261273"/>
          </a:xfrm>
          <a:prstGeom prst="rect">
            <a:avLst/>
          </a:prstGeom>
        </p:spPr>
      </p:pic>
    </p:spTree>
    <p:extLst>
      <p:ext uri="{BB962C8B-B14F-4D97-AF65-F5344CB8AC3E}">
        <p14:creationId xmlns:p14="http://schemas.microsoft.com/office/powerpoint/2010/main" val="4070191786"/>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 id="2147483719" r:id="rId17"/>
    <p:sldLayoutId id="2147483720" r:id="rId18"/>
    <p:sldLayoutId id="2147483721" r:id="rId19"/>
    <p:sldLayoutId id="2147483722" r:id="rId2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marL="0" indent="0" algn="l" defTabSz="1197317" rtl="0" eaLnBrk="1" latinLnBrk="0" hangingPunct="1">
        <a:lnSpc>
          <a:spcPct val="85000"/>
        </a:lnSpc>
        <a:spcBef>
          <a:spcPts val="261"/>
        </a:spcBef>
        <a:buNone/>
        <a:defRPr sz="5200" kern="1200">
          <a:solidFill>
            <a:schemeClr val="tx1"/>
          </a:solidFill>
          <a:latin typeface="+mn-lt"/>
          <a:ea typeface="+mj-ea"/>
          <a:cs typeface="+mj-cs"/>
        </a:defRPr>
      </a:lvl1pPr>
    </p:titleStyle>
    <p:bodyStyle>
      <a:lvl1pPr marL="236969" indent="-236969" algn="l" defTabSz="1197317" rtl="0" eaLnBrk="1" latinLnBrk="0" hangingPunct="1">
        <a:lnSpc>
          <a:spcPct val="85000"/>
        </a:lnSpc>
        <a:spcBef>
          <a:spcPts val="261"/>
        </a:spcBef>
        <a:buFont typeface="Arial" pitchFamily="34" charset="0"/>
        <a:buChar char="•"/>
        <a:defRPr sz="3200" kern="1200">
          <a:solidFill>
            <a:schemeClr val="tx1"/>
          </a:solidFill>
          <a:latin typeface="+mj-lt"/>
          <a:ea typeface="+mn-ea"/>
          <a:cs typeface="+mn-cs"/>
        </a:defRPr>
      </a:lvl1pPr>
      <a:lvl2pPr marL="473937" indent="-236969" algn="l" defTabSz="1197317" rtl="0" eaLnBrk="1" latinLnBrk="0" hangingPunct="1">
        <a:lnSpc>
          <a:spcPct val="85000"/>
        </a:lnSpc>
        <a:spcBef>
          <a:spcPts val="261"/>
        </a:spcBef>
        <a:buFont typeface="Arial" pitchFamily="34" charset="0"/>
        <a:buChar char="•"/>
        <a:defRPr sz="2667" kern="1200">
          <a:solidFill>
            <a:schemeClr val="tx1"/>
          </a:solidFill>
          <a:latin typeface="+mj-lt"/>
          <a:ea typeface="+mn-ea"/>
          <a:cs typeface="+mn-cs"/>
        </a:defRPr>
      </a:lvl2pPr>
      <a:lvl3pPr marL="710906" indent="-236969" algn="l" defTabSz="1197317" rtl="0" eaLnBrk="1" latinLnBrk="0" hangingPunct="1">
        <a:lnSpc>
          <a:spcPct val="85000"/>
        </a:lnSpc>
        <a:spcBef>
          <a:spcPts val="261"/>
        </a:spcBef>
        <a:buFont typeface="Arial" pitchFamily="34" charset="0"/>
        <a:buChar char="•"/>
        <a:defRPr sz="2400" kern="1200">
          <a:solidFill>
            <a:schemeClr val="tx1"/>
          </a:solidFill>
          <a:latin typeface="+mj-lt"/>
          <a:ea typeface="+mn-ea"/>
          <a:cs typeface="+mn-cs"/>
        </a:defRPr>
      </a:lvl3pPr>
      <a:lvl4pPr marL="935403"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4pPr>
      <a:lvl5pPr marL="1172372"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5pPr>
      <a:lvl6pPr marL="3292619"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891277"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489936"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088594"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197317" rtl="0" eaLnBrk="1" latinLnBrk="0" hangingPunct="1">
        <a:defRPr sz="2400" kern="1200">
          <a:solidFill>
            <a:schemeClr val="tx1"/>
          </a:solidFill>
          <a:latin typeface="+mn-lt"/>
          <a:ea typeface="+mn-ea"/>
          <a:cs typeface="+mn-cs"/>
        </a:defRPr>
      </a:lvl1pPr>
      <a:lvl2pPr marL="598658" algn="l" defTabSz="1197317" rtl="0" eaLnBrk="1" latinLnBrk="0" hangingPunct="1">
        <a:defRPr sz="2400" kern="1200">
          <a:solidFill>
            <a:schemeClr val="tx1"/>
          </a:solidFill>
          <a:latin typeface="+mn-lt"/>
          <a:ea typeface="+mn-ea"/>
          <a:cs typeface="+mn-cs"/>
        </a:defRPr>
      </a:lvl2pPr>
      <a:lvl3pPr marL="1197317" algn="l" defTabSz="1197317" rtl="0" eaLnBrk="1" latinLnBrk="0" hangingPunct="1">
        <a:defRPr sz="2400" kern="1200">
          <a:solidFill>
            <a:schemeClr val="tx1"/>
          </a:solidFill>
          <a:latin typeface="+mn-lt"/>
          <a:ea typeface="+mn-ea"/>
          <a:cs typeface="+mn-cs"/>
        </a:defRPr>
      </a:lvl3pPr>
      <a:lvl4pPr marL="1795975" algn="l" defTabSz="1197317" rtl="0" eaLnBrk="1" latinLnBrk="0" hangingPunct="1">
        <a:defRPr sz="2400" kern="1200">
          <a:solidFill>
            <a:schemeClr val="tx1"/>
          </a:solidFill>
          <a:latin typeface="+mn-lt"/>
          <a:ea typeface="+mn-ea"/>
          <a:cs typeface="+mn-cs"/>
        </a:defRPr>
      </a:lvl4pPr>
      <a:lvl5pPr marL="2394632" algn="l" defTabSz="1197317" rtl="0" eaLnBrk="1" latinLnBrk="0" hangingPunct="1">
        <a:defRPr sz="2400" kern="1200">
          <a:solidFill>
            <a:schemeClr val="tx1"/>
          </a:solidFill>
          <a:latin typeface="+mn-lt"/>
          <a:ea typeface="+mn-ea"/>
          <a:cs typeface="+mn-cs"/>
        </a:defRPr>
      </a:lvl5pPr>
      <a:lvl6pPr marL="2993290" algn="l" defTabSz="1197317" rtl="0" eaLnBrk="1" latinLnBrk="0" hangingPunct="1">
        <a:defRPr sz="2400" kern="1200">
          <a:solidFill>
            <a:schemeClr val="tx1"/>
          </a:solidFill>
          <a:latin typeface="+mn-lt"/>
          <a:ea typeface="+mn-ea"/>
          <a:cs typeface="+mn-cs"/>
        </a:defRPr>
      </a:lvl6pPr>
      <a:lvl7pPr marL="3591949" algn="l" defTabSz="1197317" rtl="0" eaLnBrk="1" latinLnBrk="0" hangingPunct="1">
        <a:defRPr sz="2400" kern="1200">
          <a:solidFill>
            <a:schemeClr val="tx1"/>
          </a:solidFill>
          <a:latin typeface="+mn-lt"/>
          <a:ea typeface="+mn-ea"/>
          <a:cs typeface="+mn-cs"/>
        </a:defRPr>
      </a:lvl7pPr>
      <a:lvl8pPr marL="4190607" algn="l" defTabSz="1197317" rtl="0" eaLnBrk="1" latinLnBrk="0" hangingPunct="1">
        <a:defRPr sz="2400" kern="1200">
          <a:solidFill>
            <a:schemeClr val="tx1"/>
          </a:solidFill>
          <a:latin typeface="+mn-lt"/>
          <a:ea typeface="+mn-ea"/>
          <a:cs typeface="+mn-cs"/>
        </a:defRPr>
      </a:lvl8pPr>
      <a:lvl9pPr marL="4789264" algn="l" defTabSz="1197317"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4.jpg"/><Relationship Id="rId1" Type="http://schemas.openxmlformats.org/officeDocument/2006/relationships/slideLayout" Target="../slideLayouts/slideLayout23.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jpg"/><Relationship Id="rId1" Type="http://schemas.openxmlformats.org/officeDocument/2006/relationships/slideLayout" Target="../slideLayouts/slideLayout23.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jpg"/><Relationship Id="rId1" Type="http://schemas.openxmlformats.org/officeDocument/2006/relationships/slideLayout" Target="../slideLayouts/slideLayout23.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jpg"/><Relationship Id="rId1" Type="http://schemas.openxmlformats.org/officeDocument/2006/relationships/slideLayout" Target="../slideLayouts/slideLayout23.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jpg"/><Relationship Id="rId1" Type="http://schemas.openxmlformats.org/officeDocument/2006/relationships/slideLayout" Target="../slideLayouts/slideLayout2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4.jpg"/><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jpg"/><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jpg"/><Relationship Id="rId1" Type="http://schemas.openxmlformats.org/officeDocument/2006/relationships/slideLayout" Target="../slideLayouts/slideLayout23.xml"/><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jpg"/><Relationship Id="rId1" Type="http://schemas.openxmlformats.org/officeDocument/2006/relationships/slideLayout" Target="../slideLayouts/slideLayout23.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4.jpg"/><Relationship Id="rId1" Type="http://schemas.openxmlformats.org/officeDocument/2006/relationships/slideLayout" Target="../slideLayouts/slideLayout23.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4.jpg"/><Relationship Id="rId1" Type="http://schemas.openxmlformats.org/officeDocument/2006/relationships/slideLayout" Target="../slideLayouts/slideLayout23.xml"/><Relationship Id="rId4" Type="http://schemas.openxmlformats.org/officeDocument/2006/relationships/image" Target="../media/image30.png"/></Relationships>
</file>

<file path=ppt/slides/_rels/slide2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jpg"/><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 Placeholder 4">
            <a:extLst>
              <a:ext uri="{FF2B5EF4-FFF2-40B4-BE49-F238E27FC236}">
                <a16:creationId xmlns:a16="http://schemas.microsoft.com/office/drawing/2014/main" id="{53F3DAAA-BE75-4C0A-ADA6-9EF188ECDC52}"/>
              </a:ext>
            </a:extLst>
          </p:cNvPr>
          <p:cNvSpPr txBox="1">
            <a:spLocks/>
          </p:cNvSpPr>
          <p:nvPr/>
        </p:nvSpPr>
        <p:spPr>
          <a:xfrm>
            <a:off x="828002" y="6445614"/>
            <a:ext cx="5758453" cy="346249"/>
          </a:xfrm>
          <a:prstGeom prst="rect">
            <a:avLst/>
          </a:prstGeom>
        </p:spPr>
        <p:txBody>
          <a:bodyPr vert="horz" lIns="0" tIns="0" rIns="0" bIns="0">
            <a:noAutofit/>
          </a:bodyPr>
          <a:lstStyle>
            <a:lvl1pPr marL="0" indent="0" algn="l" defTabSz="1197317" rtl="0" eaLnBrk="1" latinLnBrk="0" hangingPunct="1">
              <a:lnSpc>
                <a:spcPts val="2000"/>
              </a:lnSpc>
              <a:spcBef>
                <a:spcPts val="0"/>
              </a:spcBef>
              <a:buFont typeface="Arial" pitchFamily="34" charset="0"/>
              <a:buNone/>
              <a:defRPr sz="1800" kern="1200" baseline="0">
                <a:solidFill>
                  <a:schemeClr val="bg1"/>
                </a:solidFill>
                <a:latin typeface="Times New Roman"/>
                <a:ea typeface="+mn-ea"/>
                <a:cs typeface="Times New Roman"/>
              </a:defRPr>
            </a:lvl1pPr>
            <a:lvl2pPr marL="473937" indent="-236969" algn="l" defTabSz="1197317" rtl="0" eaLnBrk="1" latinLnBrk="0" hangingPunct="1">
              <a:lnSpc>
                <a:spcPct val="85000"/>
              </a:lnSpc>
              <a:spcBef>
                <a:spcPts val="261"/>
              </a:spcBef>
              <a:buFont typeface="Arial" pitchFamily="34" charset="0"/>
              <a:buChar char="•"/>
              <a:defRPr sz="2667" kern="1200">
                <a:solidFill>
                  <a:schemeClr val="tx1"/>
                </a:solidFill>
                <a:latin typeface="+mj-lt"/>
                <a:ea typeface="+mn-ea"/>
                <a:cs typeface="+mn-cs"/>
              </a:defRPr>
            </a:lvl2pPr>
            <a:lvl3pPr marL="710906" indent="-236969" algn="l" defTabSz="1197317" rtl="0" eaLnBrk="1" latinLnBrk="0" hangingPunct="1">
              <a:lnSpc>
                <a:spcPct val="85000"/>
              </a:lnSpc>
              <a:spcBef>
                <a:spcPts val="261"/>
              </a:spcBef>
              <a:buFont typeface="Arial" pitchFamily="34" charset="0"/>
              <a:buChar char="•"/>
              <a:defRPr sz="2400" kern="1200">
                <a:solidFill>
                  <a:schemeClr val="tx1"/>
                </a:solidFill>
                <a:latin typeface="+mj-lt"/>
                <a:ea typeface="+mn-ea"/>
                <a:cs typeface="+mn-cs"/>
              </a:defRPr>
            </a:lvl3pPr>
            <a:lvl4pPr marL="935403"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4pPr>
            <a:lvl5pPr marL="1172372"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5pPr>
            <a:lvl6pPr marL="3292619"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891277"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489936"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088594"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r>
              <a:rPr lang="en-GB" dirty="0"/>
              <a:t>February 2019</a:t>
            </a:r>
            <a:endParaRPr lang="en-US" dirty="0"/>
          </a:p>
        </p:txBody>
      </p:sp>
    </p:spTree>
    <p:extLst>
      <p:ext uri="{BB962C8B-B14F-4D97-AF65-F5344CB8AC3E}">
        <p14:creationId xmlns:p14="http://schemas.microsoft.com/office/powerpoint/2010/main" val="1139272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3CA9ED8-F46B-4BCD-836A-5A8C9857CA3E}"/>
              </a:ext>
            </a:extLst>
          </p:cNvPr>
          <p:cNvSpPr>
            <a:spLocks noGrp="1"/>
          </p:cNvSpPr>
          <p:nvPr>
            <p:ph type="title"/>
          </p:nvPr>
        </p:nvSpPr>
        <p:spPr>
          <a:xfrm>
            <a:off x="828002" y="1399348"/>
            <a:ext cx="7504033" cy="2167567"/>
          </a:xfrm>
        </p:spPr>
        <p:txBody>
          <a:bodyPr/>
          <a:lstStyle/>
          <a:p>
            <a:r>
              <a:rPr lang="en-GB" dirty="0"/>
              <a:t>Firefighters Lifts</a:t>
            </a:r>
            <a:br>
              <a:rPr lang="en-GB" dirty="0"/>
            </a:br>
            <a:endParaRPr lang="en-US" sz="2500" dirty="0"/>
          </a:p>
        </p:txBody>
      </p:sp>
      <p:sp>
        <p:nvSpPr>
          <p:cNvPr id="10" name="Text Placeholder 4">
            <a:extLst>
              <a:ext uri="{FF2B5EF4-FFF2-40B4-BE49-F238E27FC236}">
                <a16:creationId xmlns:a16="http://schemas.microsoft.com/office/drawing/2014/main" id="{36BC2B77-54F5-404E-900C-DBAD0DFAFB11}"/>
              </a:ext>
            </a:extLst>
          </p:cNvPr>
          <p:cNvSpPr txBox="1">
            <a:spLocks/>
          </p:cNvSpPr>
          <p:nvPr/>
        </p:nvSpPr>
        <p:spPr>
          <a:xfrm>
            <a:off x="828002" y="6445614"/>
            <a:ext cx="5758453" cy="346249"/>
          </a:xfrm>
          <a:prstGeom prst="rect">
            <a:avLst/>
          </a:prstGeom>
        </p:spPr>
        <p:txBody>
          <a:bodyPr vert="horz" lIns="0" tIns="0" rIns="0" bIns="0">
            <a:noAutofit/>
          </a:bodyPr>
          <a:lstStyle>
            <a:lvl1pPr marL="0" indent="0" algn="l" defTabSz="1197317" rtl="0" eaLnBrk="1" latinLnBrk="0" hangingPunct="1">
              <a:lnSpc>
                <a:spcPts val="2000"/>
              </a:lnSpc>
              <a:spcBef>
                <a:spcPts val="0"/>
              </a:spcBef>
              <a:buFont typeface="Arial" pitchFamily="34" charset="0"/>
              <a:buNone/>
              <a:defRPr sz="1800" kern="1200" baseline="0">
                <a:solidFill>
                  <a:schemeClr val="bg1"/>
                </a:solidFill>
                <a:latin typeface="Times New Roman"/>
                <a:ea typeface="+mn-ea"/>
                <a:cs typeface="Times New Roman"/>
              </a:defRPr>
            </a:lvl1pPr>
            <a:lvl2pPr marL="473937" indent="-236969" algn="l" defTabSz="1197317" rtl="0" eaLnBrk="1" latinLnBrk="0" hangingPunct="1">
              <a:lnSpc>
                <a:spcPct val="85000"/>
              </a:lnSpc>
              <a:spcBef>
                <a:spcPts val="261"/>
              </a:spcBef>
              <a:buFont typeface="Arial" pitchFamily="34" charset="0"/>
              <a:buChar char="•"/>
              <a:defRPr sz="2667" kern="1200">
                <a:solidFill>
                  <a:schemeClr val="tx1"/>
                </a:solidFill>
                <a:latin typeface="+mj-lt"/>
                <a:ea typeface="+mn-ea"/>
                <a:cs typeface="+mn-cs"/>
              </a:defRPr>
            </a:lvl2pPr>
            <a:lvl3pPr marL="710906" indent="-236969" algn="l" defTabSz="1197317" rtl="0" eaLnBrk="1" latinLnBrk="0" hangingPunct="1">
              <a:lnSpc>
                <a:spcPct val="85000"/>
              </a:lnSpc>
              <a:spcBef>
                <a:spcPts val="261"/>
              </a:spcBef>
              <a:buFont typeface="Arial" pitchFamily="34" charset="0"/>
              <a:buChar char="•"/>
              <a:defRPr sz="2400" kern="1200">
                <a:solidFill>
                  <a:schemeClr val="tx1"/>
                </a:solidFill>
                <a:latin typeface="+mj-lt"/>
                <a:ea typeface="+mn-ea"/>
                <a:cs typeface="+mn-cs"/>
              </a:defRPr>
            </a:lvl3pPr>
            <a:lvl4pPr marL="935403"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4pPr>
            <a:lvl5pPr marL="1172372"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5pPr>
            <a:lvl6pPr marL="3292619"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891277"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489936"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088594"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r>
              <a:rPr lang="en-GB" dirty="0"/>
              <a:t>February 2019</a:t>
            </a:r>
            <a:endParaRPr lang="en-US" dirty="0"/>
          </a:p>
        </p:txBody>
      </p:sp>
    </p:spTree>
    <p:extLst>
      <p:ext uri="{BB962C8B-B14F-4D97-AF65-F5344CB8AC3E}">
        <p14:creationId xmlns:p14="http://schemas.microsoft.com/office/powerpoint/2010/main" val="1999936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3CA9ED8-F46B-4BCD-836A-5A8C9857CA3E}"/>
              </a:ext>
            </a:extLst>
          </p:cNvPr>
          <p:cNvSpPr>
            <a:spLocks noGrp="1"/>
          </p:cNvSpPr>
          <p:nvPr>
            <p:ph type="title"/>
          </p:nvPr>
        </p:nvSpPr>
        <p:spPr>
          <a:xfrm>
            <a:off x="828002" y="1399348"/>
            <a:ext cx="7504033" cy="2167567"/>
          </a:xfrm>
        </p:spPr>
        <p:txBody>
          <a:bodyPr/>
          <a:lstStyle/>
          <a:p>
            <a:r>
              <a:rPr lang="en-GB" dirty="0"/>
              <a:t>Roger Howkins</a:t>
            </a:r>
            <a:br>
              <a:rPr lang="en-GB" dirty="0"/>
            </a:br>
            <a:r>
              <a:rPr lang="en-GB" sz="2500" dirty="0"/>
              <a:t>ASSOCIATE | Arup </a:t>
            </a:r>
            <a:endParaRPr lang="en-US" sz="2500" dirty="0"/>
          </a:p>
        </p:txBody>
      </p:sp>
      <p:sp>
        <p:nvSpPr>
          <p:cNvPr id="5" name="Text Placeholder 4">
            <a:extLst>
              <a:ext uri="{FF2B5EF4-FFF2-40B4-BE49-F238E27FC236}">
                <a16:creationId xmlns:a16="http://schemas.microsoft.com/office/drawing/2014/main" id="{08562ED8-D625-463E-BE06-39B8E86D9888}"/>
              </a:ext>
            </a:extLst>
          </p:cNvPr>
          <p:cNvSpPr>
            <a:spLocks noGrp="1"/>
          </p:cNvSpPr>
          <p:nvPr>
            <p:ph type="body" sz="quarter" idx="10"/>
          </p:nvPr>
        </p:nvSpPr>
        <p:spPr>
          <a:xfrm>
            <a:off x="375461" y="6445615"/>
            <a:ext cx="313110" cy="346249"/>
          </a:xfrm>
        </p:spPr>
        <p:txBody>
          <a:bodyPr/>
          <a:lstStyle/>
          <a:p>
            <a:fld id="{70B4BD30-A790-4C98-BD40-3E452CFDEA01}" type="slidenum">
              <a:rPr lang="en-GB" smtClean="0"/>
              <a:t>3</a:t>
            </a:fld>
            <a:endParaRPr lang="en-US" dirty="0"/>
          </a:p>
        </p:txBody>
      </p:sp>
      <p:sp>
        <p:nvSpPr>
          <p:cNvPr id="6" name="Text Placeholder 4">
            <a:extLst>
              <a:ext uri="{FF2B5EF4-FFF2-40B4-BE49-F238E27FC236}">
                <a16:creationId xmlns:a16="http://schemas.microsoft.com/office/drawing/2014/main" id="{8CE88685-7A8F-48C2-8EC3-F66A0AED081F}"/>
              </a:ext>
            </a:extLst>
          </p:cNvPr>
          <p:cNvSpPr txBox="1">
            <a:spLocks/>
          </p:cNvSpPr>
          <p:nvPr/>
        </p:nvSpPr>
        <p:spPr>
          <a:xfrm>
            <a:off x="828002" y="6445614"/>
            <a:ext cx="5758453" cy="346249"/>
          </a:xfrm>
          <a:prstGeom prst="rect">
            <a:avLst/>
          </a:prstGeom>
        </p:spPr>
        <p:txBody>
          <a:bodyPr vert="horz" lIns="0" tIns="0" rIns="0" bIns="0">
            <a:noAutofit/>
          </a:bodyPr>
          <a:lstStyle>
            <a:lvl1pPr marL="0" indent="0" algn="l" defTabSz="1197317" rtl="0" eaLnBrk="1" latinLnBrk="0" hangingPunct="1">
              <a:lnSpc>
                <a:spcPts val="2000"/>
              </a:lnSpc>
              <a:spcBef>
                <a:spcPts val="0"/>
              </a:spcBef>
              <a:buFont typeface="Arial" pitchFamily="34" charset="0"/>
              <a:buNone/>
              <a:defRPr sz="1800" kern="1200" baseline="0">
                <a:solidFill>
                  <a:schemeClr val="bg1"/>
                </a:solidFill>
                <a:latin typeface="Times New Roman"/>
                <a:ea typeface="+mn-ea"/>
                <a:cs typeface="Times New Roman"/>
              </a:defRPr>
            </a:lvl1pPr>
            <a:lvl2pPr marL="473937" indent="-236969" algn="l" defTabSz="1197317" rtl="0" eaLnBrk="1" latinLnBrk="0" hangingPunct="1">
              <a:lnSpc>
                <a:spcPct val="85000"/>
              </a:lnSpc>
              <a:spcBef>
                <a:spcPts val="261"/>
              </a:spcBef>
              <a:buFont typeface="Arial" pitchFamily="34" charset="0"/>
              <a:buChar char="•"/>
              <a:defRPr sz="2667" kern="1200">
                <a:solidFill>
                  <a:schemeClr val="tx1"/>
                </a:solidFill>
                <a:latin typeface="+mj-lt"/>
                <a:ea typeface="+mn-ea"/>
                <a:cs typeface="+mn-cs"/>
              </a:defRPr>
            </a:lvl2pPr>
            <a:lvl3pPr marL="710906" indent="-236969" algn="l" defTabSz="1197317" rtl="0" eaLnBrk="1" latinLnBrk="0" hangingPunct="1">
              <a:lnSpc>
                <a:spcPct val="85000"/>
              </a:lnSpc>
              <a:spcBef>
                <a:spcPts val="261"/>
              </a:spcBef>
              <a:buFont typeface="Arial" pitchFamily="34" charset="0"/>
              <a:buChar char="•"/>
              <a:defRPr sz="2400" kern="1200">
                <a:solidFill>
                  <a:schemeClr val="tx1"/>
                </a:solidFill>
                <a:latin typeface="+mj-lt"/>
                <a:ea typeface="+mn-ea"/>
                <a:cs typeface="+mn-cs"/>
              </a:defRPr>
            </a:lvl3pPr>
            <a:lvl4pPr marL="935403"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4pPr>
            <a:lvl5pPr marL="1172372"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5pPr>
            <a:lvl6pPr marL="3292619"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891277"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489936"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088594"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r>
              <a:rPr lang="en-GB" dirty="0"/>
              <a:t>Firefighters Lifts</a:t>
            </a:r>
            <a:endParaRPr lang="en-US" dirty="0"/>
          </a:p>
        </p:txBody>
      </p:sp>
    </p:spTree>
    <p:extLst>
      <p:ext uri="{BB962C8B-B14F-4D97-AF65-F5344CB8AC3E}">
        <p14:creationId xmlns:p14="http://schemas.microsoft.com/office/powerpoint/2010/main" val="4024243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9" name="Picture 8" descr="A screenshot of a cell phone&#10;&#10;Description generated with high confidence">
            <a:extLst>
              <a:ext uri="{FF2B5EF4-FFF2-40B4-BE49-F238E27FC236}">
                <a16:creationId xmlns:a16="http://schemas.microsoft.com/office/drawing/2014/main" id="{EC663B8A-21A5-4AF1-B6DD-BCD948CF28BE}"/>
              </a:ext>
            </a:extLst>
          </p:cNvPr>
          <p:cNvPicPr>
            <a:picLocks noChangeAspect="1"/>
          </p:cNvPicPr>
          <p:nvPr/>
        </p:nvPicPr>
        <p:blipFill>
          <a:blip r:embed="rId3"/>
          <a:stretch>
            <a:fillRect/>
          </a:stretch>
        </p:blipFill>
        <p:spPr>
          <a:xfrm>
            <a:off x="4622658" y="1066800"/>
            <a:ext cx="4422283" cy="5113025"/>
          </a:xfrm>
          <a:prstGeom prst="rect">
            <a:avLst/>
          </a:prstGeom>
        </p:spPr>
      </p:pic>
      <p:sp>
        <p:nvSpPr>
          <p:cNvPr id="5" name="Text Placeholder 4">
            <a:extLst>
              <a:ext uri="{FF2B5EF4-FFF2-40B4-BE49-F238E27FC236}">
                <a16:creationId xmlns:a16="http://schemas.microsoft.com/office/drawing/2014/main" id="{08562ED8-D625-463E-BE06-39B8E86D9888}"/>
              </a:ext>
            </a:extLst>
          </p:cNvPr>
          <p:cNvSpPr>
            <a:spLocks noGrp="1"/>
          </p:cNvSpPr>
          <p:nvPr>
            <p:ph type="body" sz="quarter" idx="10"/>
          </p:nvPr>
        </p:nvSpPr>
        <p:spPr>
          <a:xfrm>
            <a:off x="375461" y="6445615"/>
            <a:ext cx="313110" cy="346249"/>
          </a:xfrm>
        </p:spPr>
        <p:txBody>
          <a:bodyPr/>
          <a:lstStyle/>
          <a:p>
            <a:fld id="{70B4BD30-A790-4C98-BD40-3E452CFDEA01}" type="slidenum">
              <a:rPr lang="en-GB" smtClean="0"/>
              <a:t>4</a:t>
            </a:fld>
            <a:endParaRPr lang="en-US" dirty="0"/>
          </a:p>
        </p:txBody>
      </p:sp>
      <p:sp>
        <p:nvSpPr>
          <p:cNvPr id="6" name="Text Placeholder 4">
            <a:extLst>
              <a:ext uri="{FF2B5EF4-FFF2-40B4-BE49-F238E27FC236}">
                <a16:creationId xmlns:a16="http://schemas.microsoft.com/office/drawing/2014/main" id="{8CE88685-7A8F-48C2-8EC3-F66A0AED081F}"/>
              </a:ext>
            </a:extLst>
          </p:cNvPr>
          <p:cNvSpPr txBox="1">
            <a:spLocks/>
          </p:cNvSpPr>
          <p:nvPr/>
        </p:nvSpPr>
        <p:spPr>
          <a:xfrm>
            <a:off x="828002" y="6445614"/>
            <a:ext cx="5758453" cy="346249"/>
          </a:xfrm>
          <a:prstGeom prst="rect">
            <a:avLst/>
          </a:prstGeom>
        </p:spPr>
        <p:txBody>
          <a:bodyPr vert="horz" lIns="0" tIns="0" rIns="0" bIns="0">
            <a:noAutofit/>
          </a:bodyPr>
          <a:lstStyle>
            <a:lvl1pPr marL="0" indent="0" algn="l" defTabSz="1197317" rtl="0" eaLnBrk="1" latinLnBrk="0" hangingPunct="1">
              <a:lnSpc>
                <a:spcPts val="2000"/>
              </a:lnSpc>
              <a:spcBef>
                <a:spcPts val="0"/>
              </a:spcBef>
              <a:buFont typeface="Arial" pitchFamily="34" charset="0"/>
              <a:buNone/>
              <a:defRPr sz="1800" kern="1200" baseline="0">
                <a:solidFill>
                  <a:schemeClr val="bg1"/>
                </a:solidFill>
                <a:latin typeface="Times New Roman"/>
                <a:ea typeface="+mn-ea"/>
                <a:cs typeface="Times New Roman"/>
              </a:defRPr>
            </a:lvl1pPr>
            <a:lvl2pPr marL="473937" indent="-236969" algn="l" defTabSz="1197317" rtl="0" eaLnBrk="1" latinLnBrk="0" hangingPunct="1">
              <a:lnSpc>
                <a:spcPct val="85000"/>
              </a:lnSpc>
              <a:spcBef>
                <a:spcPts val="261"/>
              </a:spcBef>
              <a:buFont typeface="Arial" pitchFamily="34" charset="0"/>
              <a:buChar char="•"/>
              <a:defRPr sz="2667" kern="1200">
                <a:solidFill>
                  <a:schemeClr val="tx1"/>
                </a:solidFill>
                <a:latin typeface="+mj-lt"/>
                <a:ea typeface="+mn-ea"/>
                <a:cs typeface="+mn-cs"/>
              </a:defRPr>
            </a:lvl2pPr>
            <a:lvl3pPr marL="710906" indent="-236969" algn="l" defTabSz="1197317" rtl="0" eaLnBrk="1" latinLnBrk="0" hangingPunct="1">
              <a:lnSpc>
                <a:spcPct val="85000"/>
              </a:lnSpc>
              <a:spcBef>
                <a:spcPts val="261"/>
              </a:spcBef>
              <a:buFont typeface="Arial" pitchFamily="34" charset="0"/>
              <a:buChar char="•"/>
              <a:defRPr sz="2400" kern="1200">
                <a:solidFill>
                  <a:schemeClr val="tx1"/>
                </a:solidFill>
                <a:latin typeface="+mj-lt"/>
                <a:ea typeface="+mn-ea"/>
                <a:cs typeface="+mn-cs"/>
              </a:defRPr>
            </a:lvl3pPr>
            <a:lvl4pPr marL="935403"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4pPr>
            <a:lvl5pPr marL="1172372"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5pPr>
            <a:lvl6pPr marL="3292619"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891277"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489936"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088594"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r>
              <a:rPr lang="en-GB" dirty="0"/>
              <a:t>Firefighters Lifts</a:t>
            </a:r>
            <a:endParaRPr lang="en-US" dirty="0"/>
          </a:p>
        </p:txBody>
      </p:sp>
      <p:sp>
        <p:nvSpPr>
          <p:cNvPr id="7" name="Title 3">
            <a:extLst>
              <a:ext uri="{FF2B5EF4-FFF2-40B4-BE49-F238E27FC236}">
                <a16:creationId xmlns:a16="http://schemas.microsoft.com/office/drawing/2014/main" id="{280AB42C-BB19-F74C-A3F3-B07D73FFAE26}"/>
              </a:ext>
            </a:extLst>
          </p:cNvPr>
          <p:cNvSpPr txBox="1">
            <a:spLocks/>
          </p:cNvSpPr>
          <p:nvPr/>
        </p:nvSpPr>
        <p:spPr>
          <a:xfrm>
            <a:off x="828002" y="447163"/>
            <a:ext cx="7504033" cy="683948"/>
          </a:xfrm>
          <a:prstGeom prst="rect">
            <a:avLst/>
          </a:prstGeom>
        </p:spPr>
        <p:txBody>
          <a:bodyPr lIns="0" tIns="0" rIns="0" bIns="0">
            <a:noAutofit/>
          </a:bodyPr>
          <a:lstStyle>
            <a:lvl1pPr marL="0" indent="0" algn="l" defTabSz="1197317" rtl="0" eaLnBrk="1" latinLnBrk="0" hangingPunct="1">
              <a:lnSpc>
                <a:spcPts val="4000"/>
              </a:lnSpc>
              <a:spcBef>
                <a:spcPts val="0"/>
              </a:spcBef>
              <a:buNone/>
              <a:defRPr sz="3800" kern="1200">
                <a:solidFill>
                  <a:schemeClr val="bg1"/>
                </a:solidFill>
                <a:latin typeface="Times New Roman"/>
                <a:ea typeface="+mj-ea"/>
                <a:cs typeface="Times New Roman"/>
              </a:defRPr>
            </a:lvl1pPr>
          </a:lstStyle>
          <a:p>
            <a:r>
              <a:rPr lang="en-GB" sz="2500" dirty="0">
                <a:solidFill>
                  <a:schemeClr val="accent6"/>
                </a:solidFill>
              </a:rPr>
              <a:t>Firefighter lift - Description</a:t>
            </a:r>
            <a:endParaRPr lang="en-US" sz="2500" dirty="0">
              <a:solidFill>
                <a:schemeClr val="accent6"/>
              </a:solidFill>
            </a:endParaRPr>
          </a:p>
        </p:txBody>
      </p:sp>
      <p:sp>
        <p:nvSpPr>
          <p:cNvPr id="8" name="Title 3">
            <a:extLst>
              <a:ext uri="{FF2B5EF4-FFF2-40B4-BE49-F238E27FC236}">
                <a16:creationId xmlns:a16="http://schemas.microsoft.com/office/drawing/2014/main" id="{90494DDC-266F-5148-BC7A-6F7D49148EDE}"/>
              </a:ext>
            </a:extLst>
          </p:cNvPr>
          <p:cNvSpPr txBox="1">
            <a:spLocks/>
          </p:cNvSpPr>
          <p:nvPr/>
        </p:nvSpPr>
        <p:spPr>
          <a:xfrm>
            <a:off x="828002" y="1407870"/>
            <a:ext cx="7504033" cy="2645969"/>
          </a:xfrm>
          <a:prstGeom prst="rect">
            <a:avLst/>
          </a:prstGeom>
        </p:spPr>
        <p:txBody>
          <a:bodyPr lIns="0" tIns="0" rIns="0" bIns="0">
            <a:noAutofit/>
          </a:bodyPr>
          <a:lstStyle>
            <a:lvl1pPr marL="0" indent="0" algn="l" defTabSz="1197317" rtl="0" eaLnBrk="1" latinLnBrk="0" hangingPunct="1">
              <a:lnSpc>
                <a:spcPts val="4000"/>
              </a:lnSpc>
              <a:spcBef>
                <a:spcPts val="0"/>
              </a:spcBef>
              <a:buNone/>
              <a:defRPr sz="3800" kern="1200">
                <a:solidFill>
                  <a:schemeClr val="bg1"/>
                </a:solidFill>
                <a:latin typeface="Times New Roman"/>
                <a:ea typeface="+mj-ea"/>
                <a:cs typeface="Times New Roman"/>
              </a:defRPr>
            </a:lvl1pPr>
          </a:lstStyle>
          <a:p>
            <a:pPr>
              <a:lnSpc>
                <a:spcPct val="100000"/>
              </a:lnSpc>
            </a:pPr>
            <a:r>
              <a:rPr lang="en-GB" sz="1800" dirty="0">
                <a:solidFill>
                  <a:schemeClr val="accent6"/>
                </a:solidFill>
              </a:rPr>
              <a:t>A </a:t>
            </a:r>
            <a:r>
              <a:rPr lang="en-GB" sz="1800" b="1" dirty="0">
                <a:solidFill>
                  <a:schemeClr val="accent6"/>
                </a:solidFill>
              </a:rPr>
              <a:t>firefighters lift </a:t>
            </a:r>
            <a:r>
              <a:rPr lang="en-GB" sz="1800" dirty="0">
                <a:solidFill>
                  <a:schemeClr val="accent6"/>
                </a:solidFill>
              </a:rPr>
              <a:t>is a lift provided within </a:t>
            </a:r>
          </a:p>
          <a:p>
            <a:pPr>
              <a:lnSpc>
                <a:spcPct val="100000"/>
              </a:lnSpc>
            </a:pPr>
            <a:r>
              <a:rPr lang="en-GB" sz="1800" dirty="0">
                <a:solidFill>
                  <a:schemeClr val="accent6"/>
                </a:solidFill>
              </a:rPr>
              <a:t>a tall building, complex building or </a:t>
            </a:r>
          </a:p>
          <a:p>
            <a:pPr>
              <a:lnSpc>
                <a:spcPct val="100000"/>
              </a:lnSpc>
            </a:pPr>
            <a:r>
              <a:rPr lang="en-GB" sz="1800" dirty="0">
                <a:solidFill>
                  <a:schemeClr val="accent6"/>
                </a:solidFill>
              </a:rPr>
              <a:t>a building with deep basement.</a:t>
            </a:r>
          </a:p>
          <a:p>
            <a:pPr>
              <a:lnSpc>
                <a:spcPct val="100000"/>
              </a:lnSpc>
            </a:pPr>
            <a:endParaRPr lang="en-GB" sz="700" dirty="0">
              <a:solidFill>
                <a:schemeClr val="accent6"/>
              </a:solidFill>
            </a:endParaRPr>
          </a:p>
          <a:p>
            <a:pPr>
              <a:lnSpc>
                <a:spcPct val="100000"/>
              </a:lnSpc>
            </a:pPr>
            <a:endParaRPr lang="en-GB" sz="700" dirty="0">
              <a:solidFill>
                <a:schemeClr val="accent6"/>
              </a:solidFill>
            </a:endParaRPr>
          </a:p>
          <a:p>
            <a:pPr>
              <a:lnSpc>
                <a:spcPct val="100000"/>
              </a:lnSpc>
            </a:pPr>
            <a:r>
              <a:rPr lang="en-GB" sz="1800" dirty="0">
                <a:solidFill>
                  <a:schemeClr val="accent6"/>
                </a:solidFill>
              </a:rPr>
              <a:t>The purpose of a firefighters lift is </a:t>
            </a:r>
          </a:p>
          <a:p>
            <a:pPr>
              <a:lnSpc>
                <a:spcPct val="100000"/>
              </a:lnSpc>
            </a:pPr>
            <a:r>
              <a:rPr lang="en-GB" sz="1800" dirty="0">
                <a:solidFill>
                  <a:schemeClr val="accent6"/>
                </a:solidFill>
              </a:rPr>
              <a:t>to provide a </a:t>
            </a:r>
            <a:r>
              <a:rPr lang="en-GB" sz="1800" b="1" dirty="0">
                <a:solidFill>
                  <a:schemeClr val="accent6"/>
                </a:solidFill>
              </a:rPr>
              <a:t>facility to assist firefighters</a:t>
            </a:r>
          </a:p>
          <a:p>
            <a:pPr>
              <a:lnSpc>
                <a:spcPct val="100000"/>
              </a:lnSpc>
            </a:pPr>
            <a:r>
              <a:rPr lang="en-GB" sz="1800" dirty="0">
                <a:solidFill>
                  <a:schemeClr val="accent6"/>
                </a:solidFill>
              </a:rPr>
              <a:t>to move with more ease vertically</a:t>
            </a:r>
          </a:p>
          <a:p>
            <a:pPr>
              <a:lnSpc>
                <a:spcPct val="100000"/>
              </a:lnSpc>
            </a:pPr>
            <a:r>
              <a:rPr lang="en-GB" sz="1800" dirty="0">
                <a:solidFill>
                  <a:schemeClr val="accent6"/>
                </a:solidFill>
              </a:rPr>
              <a:t>through a building.</a:t>
            </a:r>
          </a:p>
        </p:txBody>
      </p:sp>
    </p:spTree>
    <p:extLst>
      <p:ext uri="{BB962C8B-B14F-4D97-AF65-F5344CB8AC3E}">
        <p14:creationId xmlns:p14="http://schemas.microsoft.com/office/powerpoint/2010/main" val="3843576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3CA9ED8-F46B-4BCD-836A-5A8C9857CA3E}"/>
              </a:ext>
            </a:extLst>
          </p:cNvPr>
          <p:cNvSpPr>
            <a:spLocks noGrp="1"/>
          </p:cNvSpPr>
          <p:nvPr>
            <p:ph type="title"/>
          </p:nvPr>
        </p:nvSpPr>
        <p:spPr>
          <a:xfrm>
            <a:off x="828002" y="1399348"/>
            <a:ext cx="7504033" cy="2167567"/>
          </a:xfrm>
        </p:spPr>
        <p:txBody>
          <a:bodyPr/>
          <a:lstStyle/>
          <a:p>
            <a:r>
              <a:rPr lang="en-GB" dirty="0"/>
              <a:t>Firefighters Lifts</a:t>
            </a:r>
            <a:br>
              <a:rPr lang="en-GB" dirty="0"/>
            </a:br>
            <a:r>
              <a:rPr lang="en-GB" sz="2500" dirty="0"/>
              <a:t>BS EN 81-72:2015</a:t>
            </a:r>
            <a:endParaRPr lang="en-US" sz="2500" dirty="0"/>
          </a:p>
        </p:txBody>
      </p:sp>
      <p:sp>
        <p:nvSpPr>
          <p:cNvPr id="5" name="Text Placeholder 4">
            <a:extLst>
              <a:ext uri="{FF2B5EF4-FFF2-40B4-BE49-F238E27FC236}">
                <a16:creationId xmlns:a16="http://schemas.microsoft.com/office/drawing/2014/main" id="{08562ED8-D625-463E-BE06-39B8E86D9888}"/>
              </a:ext>
            </a:extLst>
          </p:cNvPr>
          <p:cNvSpPr>
            <a:spLocks noGrp="1"/>
          </p:cNvSpPr>
          <p:nvPr>
            <p:ph type="body" sz="quarter" idx="10"/>
          </p:nvPr>
        </p:nvSpPr>
        <p:spPr>
          <a:xfrm>
            <a:off x="375461" y="6445615"/>
            <a:ext cx="313110" cy="346249"/>
          </a:xfrm>
        </p:spPr>
        <p:txBody>
          <a:bodyPr/>
          <a:lstStyle/>
          <a:p>
            <a:fld id="{70B4BD30-A790-4C98-BD40-3E452CFDEA01}" type="slidenum">
              <a:rPr lang="en-GB" smtClean="0"/>
              <a:t>5</a:t>
            </a:fld>
            <a:endParaRPr lang="en-US" dirty="0"/>
          </a:p>
        </p:txBody>
      </p:sp>
      <p:sp>
        <p:nvSpPr>
          <p:cNvPr id="6" name="Text Placeholder 4">
            <a:extLst>
              <a:ext uri="{FF2B5EF4-FFF2-40B4-BE49-F238E27FC236}">
                <a16:creationId xmlns:a16="http://schemas.microsoft.com/office/drawing/2014/main" id="{8CE88685-7A8F-48C2-8EC3-F66A0AED081F}"/>
              </a:ext>
            </a:extLst>
          </p:cNvPr>
          <p:cNvSpPr txBox="1">
            <a:spLocks/>
          </p:cNvSpPr>
          <p:nvPr/>
        </p:nvSpPr>
        <p:spPr>
          <a:xfrm>
            <a:off x="828002" y="6445614"/>
            <a:ext cx="5758453" cy="346249"/>
          </a:xfrm>
          <a:prstGeom prst="rect">
            <a:avLst/>
          </a:prstGeom>
        </p:spPr>
        <p:txBody>
          <a:bodyPr vert="horz" lIns="0" tIns="0" rIns="0" bIns="0">
            <a:noAutofit/>
          </a:bodyPr>
          <a:lstStyle>
            <a:lvl1pPr marL="0" indent="0" algn="l" defTabSz="1197317" rtl="0" eaLnBrk="1" latinLnBrk="0" hangingPunct="1">
              <a:lnSpc>
                <a:spcPts val="2000"/>
              </a:lnSpc>
              <a:spcBef>
                <a:spcPts val="0"/>
              </a:spcBef>
              <a:buFont typeface="Arial" pitchFamily="34" charset="0"/>
              <a:buNone/>
              <a:defRPr sz="1800" kern="1200" baseline="0">
                <a:solidFill>
                  <a:schemeClr val="bg1"/>
                </a:solidFill>
                <a:latin typeface="Times New Roman"/>
                <a:ea typeface="+mn-ea"/>
                <a:cs typeface="Times New Roman"/>
              </a:defRPr>
            </a:lvl1pPr>
            <a:lvl2pPr marL="473937" indent="-236969" algn="l" defTabSz="1197317" rtl="0" eaLnBrk="1" latinLnBrk="0" hangingPunct="1">
              <a:lnSpc>
                <a:spcPct val="85000"/>
              </a:lnSpc>
              <a:spcBef>
                <a:spcPts val="261"/>
              </a:spcBef>
              <a:buFont typeface="Arial" pitchFamily="34" charset="0"/>
              <a:buChar char="•"/>
              <a:defRPr sz="2667" kern="1200">
                <a:solidFill>
                  <a:schemeClr val="tx1"/>
                </a:solidFill>
                <a:latin typeface="+mj-lt"/>
                <a:ea typeface="+mn-ea"/>
                <a:cs typeface="+mn-cs"/>
              </a:defRPr>
            </a:lvl2pPr>
            <a:lvl3pPr marL="710906" indent="-236969" algn="l" defTabSz="1197317" rtl="0" eaLnBrk="1" latinLnBrk="0" hangingPunct="1">
              <a:lnSpc>
                <a:spcPct val="85000"/>
              </a:lnSpc>
              <a:spcBef>
                <a:spcPts val="261"/>
              </a:spcBef>
              <a:buFont typeface="Arial" pitchFamily="34" charset="0"/>
              <a:buChar char="•"/>
              <a:defRPr sz="2400" kern="1200">
                <a:solidFill>
                  <a:schemeClr val="tx1"/>
                </a:solidFill>
                <a:latin typeface="+mj-lt"/>
                <a:ea typeface="+mn-ea"/>
                <a:cs typeface="+mn-cs"/>
              </a:defRPr>
            </a:lvl3pPr>
            <a:lvl4pPr marL="935403"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4pPr>
            <a:lvl5pPr marL="1172372"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5pPr>
            <a:lvl6pPr marL="3292619"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891277"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489936"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088594"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r>
              <a:rPr lang="en-GB" dirty="0"/>
              <a:t>Firefighters Lifts</a:t>
            </a:r>
            <a:endParaRPr lang="en-US" dirty="0"/>
          </a:p>
        </p:txBody>
      </p:sp>
      <p:pic>
        <p:nvPicPr>
          <p:cNvPr id="3" name="Immagine 2" descr="Immagine che contiene screenshot&#10;&#10;&#10;&#10;Descrizione generata automaticamente">
            <a:extLst>
              <a:ext uri="{FF2B5EF4-FFF2-40B4-BE49-F238E27FC236}">
                <a16:creationId xmlns:a16="http://schemas.microsoft.com/office/drawing/2014/main" id="{28D50075-F356-5441-93CA-F4C29919BFA2}"/>
              </a:ext>
            </a:extLst>
          </p:cNvPr>
          <p:cNvPicPr>
            <a:picLocks noChangeAspect="1"/>
          </p:cNvPicPr>
          <p:nvPr/>
        </p:nvPicPr>
        <p:blipFill>
          <a:blip r:embed="rId2"/>
          <a:stretch>
            <a:fillRect/>
          </a:stretch>
        </p:blipFill>
        <p:spPr>
          <a:xfrm>
            <a:off x="4829577" y="956984"/>
            <a:ext cx="3851641" cy="5146636"/>
          </a:xfrm>
          <a:prstGeom prst="rect">
            <a:avLst/>
          </a:prstGeom>
        </p:spPr>
      </p:pic>
      <p:pic>
        <p:nvPicPr>
          <p:cNvPr id="7" name="Immagine 8" descr="Immagine che contiene segnale, clipart, esterni, arresto&#10;&#10;&#10;&#10;Descrizione generata automaticamente">
            <a:extLst>
              <a:ext uri="{FF2B5EF4-FFF2-40B4-BE49-F238E27FC236}">
                <a16:creationId xmlns:a16="http://schemas.microsoft.com/office/drawing/2014/main" id="{BF8B7B32-873E-4FCC-967A-5301D03C54AE}"/>
              </a:ext>
            </a:extLst>
          </p:cNvPr>
          <p:cNvPicPr>
            <a:picLocks noChangeAspect="1"/>
          </p:cNvPicPr>
          <p:nvPr/>
        </p:nvPicPr>
        <p:blipFill>
          <a:blip r:embed="rId3"/>
          <a:stretch>
            <a:fillRect/>
          </a:stretch>
        </p:blipFill>
        <p:spPr>
          <a:xfrm>
            <a:off x="828002" y="2937499"/>
            <a:ext cx="1742245" cy="1742245"/>
          </a:xfrm>
          <a:prstGeom prst="rect">
            <a:avLst/>
          </a:prstGeom>
        </p:spPr>
      </p:pic>
    </p:spTree>
    <p:extLst>
      <p:ext uri="{BB962C8B-B14F-4D97-AF65-F5344CB8AC3E}">
        <p14:creationId xmlns:p14="http://schemas.microsoft.com/office/powerpoint/2010/main" val="237462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8562ED8-D625-463E-BE06-39B8E86D9888}"/>
              </a:ext>
            </a:extLst>
          </p:cNvPr>
          <p:cNvSpPr>
            <a:spLocks noGrp="1"/>
          </p:cNvSpPr>
          <p:nvPr>
            <p:ph type="body" sz="quarter" idx="10"/>
          </p:nvPr>
        </p:nvSpPr>
        <p:spPr>
          <a:xfrm>
            <a:off x="375461" y="6445615"/>
            <a:ext cx="313110" cy="346249"/>
          </a:xfrm>
        </p:spPr>
        <p:txBody>
          <a:bodyPr/>
          <a:lstStyle/>
          <a:p>
            <a:fld id="{70B4BD30-A790-4C98-BD40-3E452CFDEA01}" type="slidenum">
              <a:rPr lang="en-GB" smtClean="0"/>
              <a:t>6</a:t>
            </a:fld>
            <a:endParaRPr lang="en-US" dirty="0"/>
          </a:p>
        </p:txBody>
      </p:sp>
      <p:sp>
        <p:nvSpPr>
          <p:cNvPr id="6" name="Text Placeholder 4">
            <a:extLst>
              <a:ext uri="{FF2B5EF4-FFF2-40B4-BE49-F238E27FC236}">
                <a16:creationId xmlns:a16="http://schemas.microsoft.com/office/drawing/2014/main" id="{8CE88685-7A8F-48C2-8EC3-F66A0AED081F}"/>
              </a:ext>
            </a:extLst>
          </p:cNvPr>
          <p:cNvSpPr txBox="1">
            <a:spLocks/>
          </p:cNvSpPr>
          <p:nvPr/>
        </p:nvSpPr>
        <p:spPr>
          <a:xfrm>
            <a:off x="828002" y="6445614"/>
            <a:ext cx="5758453" cy="346249"/>
          </a:xfrm>
          <a:prstGeom prst="rect">
            <a:avLst/>
          </a:prstGeom>
        </p:spPr>
        <p:txBody>
          <a:bodyPr vert="horz" lIns="0" tIns="0" rIns="0" bIns="0">
            <a:noAutofit/>
          </a:bodyPr>
          <a:lstStyle>
            <a:lvl1pPr marL="0" indent="0" algn="l" defTabSz="1197317" rtl="0" eaLnBrk="1" latinLnBrk="0" hangingPunct="1">
              <a:lnSpc>
                <a:spcPts val="2000"/>
              </a:lnSpc>
              <a:spcBef>
                <a:spcPts val="0"/>
              </a:spcBef>
              <a:buFont typeface="Arial" pitchFamily="34" charset="0"/>
              <a:buNone/>
              <a:defRPr sz="1800" kern="1200" baseline="0">
                <a:solidFill>
                  <a:schemeClr val="bg1"/>
                </a:solidFill>
                <a:latin typeface="Times New Roman"/>
                <a:ea typeface="+mn-ea"/>
                <a:cs typeface="Times New Roman"/>
              </a:defRPr>
            </a:lvl1pPr>
            <a:lvl2pPr marL="473937" indent="-236969" algn="l" defTabSz="1197317" rtl="0" eaLnBrk="1" latinLnBrk="0" hangingPunct="1">
              <a:lnSpc>
                <a:spcPct val="85000"/>
              </a:lnSpc>
              <a:spcBef>
                <a:spcPts val="261"/>
              </a:spcBef>
              <a:buFont typeface="Arial" pitchFamily="34" charset="0"/>
              <a:buChar char="•"/>
              <a:defRPr sz="2667" kern="1200">
                <a:solidFill>
                  <a:schemeClr val="tx1"/>
                </a:solidFill>
                <a:latin typeface="+mj-lt"/>
                <a:ea typeface="+mn-ea"/>
                <a:cs typeface="+mn-cs"/>
              </a:defRPr>
            </a:lvl2pPr>
            <a:lvl3pPr marL="710906" indent="-236969" algn="l" defTabSz="1197317" rtl="0" eaLnBrk="1" latinLnBrk="0" hangingPunct="1">
              <a:lnSpc>
                <a:spcPct val="85000"/>
              </a:lnSpc>
              <a:spcBef>
                <a:spcPts val="261"/>
              </a:spcBef>
              <a:buFont typeface="Arial" pitchFamily="34" charset="0"/>
              <a:buChar char="•"/>
              <a:defRPr sz="2400" kern="1200">
                <a:solidFill>
                  <a:schemeClr val="tx1"/>
                </a:solidFill>
                <a:latin typeface="+mj-lt"/>
                <a:ea typeface="+mn-ea"/>
                <a:cs typeface="+mn-cs"/>
              </a:defRPr>
            </a:lvl3pPr>
            <a:lvl4pPr marL="935403"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4pPr>
            <a:lvl5pPr marL="1172372"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5pPr>
            <a:lvl6pPr marL="3292619"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891277"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489936"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088594"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r>
              <a:rPr lang="en-GB" dirty="0"/>
              <a:t>Firefighters Lifts</a:t>
            </a:r>
            <a:endParaRPr lang="en-US" dirty="0"/>
          </a:p>
        </p:txBody>
      </p:sp>
      <p:sp>
        <p:nvSpPr>
          <p:cNvPr id="7" name="Title 3">
            <a:extLst>
              <a:ext uri="{FF2B5EF4-FFF2-40B4-BE49-F238E27FC236}">
                <a16:creationId xmlns:a16="http://schemas.microsoft.com/office/drawing/2014/main" id="{280AB42C-BB19-F74C-A3F3-B07D73FFAE26}"/>
              </a:ext>
            </a:extLst>
          </p:cNvPr>
          <p:cNvSpPr txBox="1">
            <a:spLocks/>
          </p:cNvSpPr>
          <p:nvPr/>
        </p:nvSpPr>
        <p:spPr>
          <a:xfrm>
            <a:off x="828002" y="447163"/>
            <a:ext cx="7504033" cy="683948"/>
          </a:xfrm>
          <a:prstGeom prst="rect">
            <a:avLst/>
          </a:prstGeom>
        </p:spPr>
        <p:txBody>
          <a:bodyPr lIns="0" tIns="0" rIns="0" bIns="0">
            <a:noAutofit/>
          </a:bodyPr>
          <a:lstStyle>
            <a:lvl1pPr marL="0" indent="0" algn="l" defTabSz="1197317" rtl="0" eaLnBrk="1" latinLnBrk="0" hangingPunct="1">
              <a:lnSpc>
                <a:spcPts val="4000"/>
              </a:lnSpc>
              <a:spcBef>
                <a:spcPts val="0"/>
              </a:spcBef>
              <a:buNone/>
              <a:defRPr sz="3800" kern="1200">
                <a:solidFill>
                  <a:schemeClr val="bg1"/>
                </a:solidFill>
                <a:latin typeface="Times New Roman"/>
                <a:ea typeface="+mj-ea"/>
                <a:cs typeface="Times New Roman"/>
              </a:defRPr>
            </a:lvl1pPr>
          </a:lstStyle>
          <a:p>
            <a:r>
              <a:rPr lang="en-GB" sz="2500" dirty="0">
                <a:solidFill>
                  <a:schemeClr val="accent6"/>
                </a:solidFill>
              </a:rPr>
              <a:t>Definitions</a:t>
            </a:r>
            <a:endParaRPr lang="en-US" sz="2500" dirty="0">
              <a:solidFill>
                <a:schemeClr val="accent6"/>
              </a:solidFill>
            </a:endParaRPr>
          </a:p>
        </p:txBody>
      </p:sp>
      <p:sp>
        <p:nvSpPr>
          <p:cNvPr id="8" name="Title 3">
            <a:extLst>
              <a:ext uri="{FF2B5EF4-FFF2-40B4-BE49-F238E27FC236}">
                <a16:creationId xmlns:a16="http://schemas.microsoft.com/office/drawing/2014/main" id="{90494DDC-266F-5148-BC7A-6F7D49148EDE}"/>
              </a:ext>
            </a:extLst>
          </p:cNvPr>
          <p:cNvSpPr txBox="1">
            <a:spLocks/>
          </p:cNvSpPr>
          <p:nvPr/>
        </p:nvSpPr>
        <p:spPr>
          <a:xfrm>
            <a:off x="828002" y="1246059"/>
            <a:ext cx="7504033" cy="4592113"/>
          </a:xfrm>
          <a:prstGeom prst="rect">
            <a:avLst/>
          </a:prstGeom>
        </p:spPr>
        <p:txBody>
          <a:bodyPr lIns="0" tIns="0" rIns="0" bIns="0">
            <a:noAutofit/>
          </a:bodyPr>
          <a:lstStyle>
            <a:lvl1pPr marL="0" indent="0" algn="l" defTabSz="1197317" rtl="0" eaLnBrk="1" latinLnBrk="0" hangingPunct="1">
              <a:lnSpc>
                <a:spcPts val="4000"/>
              </a:lnSpc>
              <a:spcBef>
                <a:spcPts val="0"/>
              </a:spcBef>
              <a:buNone/>
              <a:defRPr sz="3800" kern="1200">
                <a:solidFill>
                  <a:schemeClr val="bg1"/>
                </a:solidFill>
                <a:latin typeface="Times New Roman"/>
                <a:ea typeface="+mj-ea"/>
                <a:cs typeface="Times New Roman"/>
              </a:defRPr>
            </a:lvl1pPr>
          </a:lstStyle>
          <a:p>
            <a:pPr marL="342900" indent="-342900">
              <a:buFont typeface="Arial" panose="020B0604020202020204" pitchFamily="34" charset="0"/>
              <a:buChar char="•"/>
            </a:pPr>
            <a:r>
              <a:rPr lang="en-GB" sz="1800" b="1" dirty="0">
                <a:solidFill>
                  <a:schemeClr val="accent6"/>
                </a:solidFill>
              </a:rPr>
              <a:t>Firefighter lift</a:t>
            </a:r>
            <a:r>
              <a:rPr lang="en-GB" sz="1800" dirty="0">
                <a:solidFill>
                  <a:schemeClr val="accent6"/>
                </a:solidFill>
              </a:rPr>
              <a:t>:</a:t>
            </a:r>
          </a:p>
          <a:p>
            <a:pPr marL="357188">
              <a:lnSpc>
                <a:spcPct val="100000"/>
              </a:lnSpc>
            </a:pPr>
            <a:r>
              <a:rPr lang="en-GB" sz="1800" dirty="0">
                <a:solidFill>
                  <a:schemeClr val="accent6"/>
                </a:solidFill>
              </a:rPr>
              <a:t>lift with protection measures, controls and signals that enable it to be used under the direct control of the fire and rescue service in fighting a fire </a:t>
            </a:r>
          </a:p>
          <a:p>
            <a:pPr marL="342900" indent="-342900">
              <a:buFont typeface="Arial" panose="020B0604020202020204" pitchFamily="34" charset="0"/>
              <a:buChar char="•"/>
            </a:pPr>
            <a:r>
              <a:rPr lang="en-GB" sz="1800" b="1">
                <a:solidFill>
                  <a:schemeClr val="accent6"/>
                </a:solidFill>
              </a:rPr>
              <a:t>Fire-fighting Shaft</a:t>
            </a:r>
            <a:r>
              <a:rPr lang="en-GB" sz="1800">
                <a:solidFill>
                  <a:schemeClr val="accent6"/>
                </a:solidFill>
              </a:rPr>
              <a:t>:</a:t>
            </a:r>
            <a:endParaRPr lang="en-GB" sz="1800" dirty="0">
              <a:solidFill>
                <a:schemeClr val="accent6"/>
              </a:solidFill>
            </a:endParaRPr>
          </a:p>
          <a:p>
            <a:pPr marL="357188">
              <a:lnSpc>
                <a:spcPct val="100000"/>
              </a:lnSpc>
            </a:pPr>
            <a:r>
              <a:rPr lang="en-GB" sz="1800" dirty="0">
                <a:solidFill>
                  <a:schemeClr val="accent6"/>
                </a:solidFill>
              </a:rPr>
              <a:t>protected enclosure containing a fire-fighting stair, fire-fighting lobbies, a fire main and, if provided, a firefighters lift together with any machinery space</a:t>
            </a:r>
          </a:p>
          <a:p>
            <a:pPr marL="342900" indent="-342900">
              <a:buFont typeface="Arial" panose="020B0604020202020204" pitchFamily="34" charset="0"/>
              <a:buChar char="•"/>
            </a:pPr>
            <a:r>
              <a:rPr lang="en-GB" sz="1800" b="1" dirty="0">
                <a:solidFill>
                  <a:schemeClr val="accent6"/>
                </a:solidFill>
              </a:rPr>
              <a:t>Lift well:</a:t>
            </a:r>
          </a:p>
          <a:p>
            <a:pPr marL="358775">
              <a:lnSpc>
                <a:spcPct val="100000"/>
              </a:lnSpc>
            </a:pPr>
            <a:r>
              <a:rPr lang="en-GB" sz="1800" dirty="0">
                <a:solidFill>
                  <a:schemeClr val="accent6"/>
                </a:solidFill>
              </a:rPr>
              <a:t>space, usually bounded by the bottom of the pit, the walls and the ceiling of the well, in which the lift car, the counterweight or the balancing weight travels</a:t>
            </a:r>
          </a:p>
          <a:p>
            <a:pPr marL="342900" indent="-342900">
              <a:buFont typeface="Arial" panose="020B0604020202020204" pitchFamily="34" charset="0"/>
              <a:buChar char="•"/>
            </a:pPr>
            <a:r>
              <a:rPr lang="en-GB" sz="1800" b="1" dirty="0">
                <a:solidFill>
                  <a:schemeClr val="accent6"/>
                </a:solidFill>
              </a:rPr>
              <a:t>Fire and rescue service access level (FSAL):</a:t>
            </a:r>
          </a:p>
          <a:p>
            <a:pPr marL="355600">
              <a:lnSpc>
                <a:spcPct val="100000"/>
              </a:lnSpc>
            </a:pPr>
            <a:r>
              <a:rPr lang="en-GB" sz="1800" dirty="0">
                <a:solidFill>
                  <a:schemeClr val="accent6"/>
                </a:solidFill>
              </a:rPr>
              <a:t>level at which fire and rescue service vehicles have access and from which there is suitable entry to a building</a:t>
            </a:r>
            <a:endParaRPr lang="en-US" sz="1800" dirty="0">
              <a:solidFill>
                <a:schemeClr val="accent6"/>
              </a:solidFill>
            </a:endParaRPr>
          </a:p>
        </p:txBody>
      </p:sp>
    </p:spTree>
    <p:extLst>
      <p:ext uri="{BB962C8B-B14F-4D97-AF65-F5344CB8AC3E}">
        <p14:creationId xmlns:p14="http://schemas.microsoft.com/office/powerpoint/2010/main" val="1928706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8562ED8-D625-463E-BE06-39B8E86D9888}"/>
              </a:ext>
            </a:extLst>
          </p:cNvPr>
          <p:cNvSpPr>
            <a:spLocks noGrp="1"/>
          </p:cNvSpPr>
          <p:nvPr>
            <p:ph type="body" sz="quarter" idx="10"/>
          </p:nvPr>
        </p:nvSpPr>
        <p:spPr>
          <a:xfrm>
            <a:off x="375461" y="6445615"/>
            <a:ext cx="313110" cy="346249"/>
          </a:xfrm>
        </p:spPr>
        <p:txBody>
          <a:bodyPr/>
          <a:lstStyle/>
          <a:p>
            <a:fld id="{70B4BD30-A790-4C98-BD40-3E452CFDEA01}" type="slidenum">
              <a:rPr lang="en-GB" smtClean="0"/>
              <a:t>7</a:t>
            </a:fld>
            <a:endParaRPr lang="en-US" dirty="0"/>
          </a:p>
        </p:txBody>
      </p:sp>
      <p:sp>
        <p:nvSpPr>
          <p:cNvPr id="6" name="Text Placeholder 4">
            <a:extLst>
              <a:ext uri="{FF2B5EF4-FFF2-40B4-BE49-F238E27FC236}">
                <a16:creationId xmlns:a16="http://schemas.microsoft.com/office/drawing/2014/main" id="{8CE88685-7A8F-48C2-8EC3-F66A0AED081F}"/>
              </a:ext>
            </a:extLst>
          </p:cNvPr>
          <p:cNvSpPr txBox="1">
            <a:spLocks/>
          </p:cNvSpPr>
          <p:nvPr/>
        </p:nvSpPr>
        <p:spPr>
          <a:xfrm>
            <a:off x="828002" y="6445614"/>
            <a:ext cx="5758453" cy="346249"/>
          </a:xfrm>
          <a:prstGeom prst="rect">
            <a:avLst/>
          </a:prstGeom>
        </p:spPr>
        <p:txBody>
          <a:bodyPr vert="horz" lIns="0" tIns="0" rIns="0" bIns="0">
            <a:noAutofit/>
          </a:bodyPr>
          <a:lstStyle>
            <a:lvl1pPr marL="0" indent="0" algn="l" defTabSz="1197317" rtl="0" eaLnBrk="1" latinLnBrk="0" hangingPunct="1">
              <a:lnSpc>
                <a:spcPts val="2000"/>
              </a:lnSpc>
              <a:spcBef>
                <a:spcPts val="0"/>
              </a:spcBef>
              <a:buFont typeface="Arial" pitchFamily="34" charset="0"/>
              <a:buNone/>
              <a:defRPr sz="1800" kern="1200" baseline="0">
                <a:solidFill>
                  <a:schemeClr val="bg1"/>
                </a:solidFill>
                <a:latin typeface="Times New Roman"/>
                <a:ea typeface="+mn-ea"/>
                <a:cs typeface="Times New Roman"/>
              </a:defRPr>
            </a:lvl1pPr>
            <a:lvl2pPr marL="473937" indent="-236969" algn="l" defTabSz="1197317" rtl="0" eaLnBrk="1" latinLnBrk="0" hangingPunct="1">
              <a:lnSpc>
                <a:spcPct val="85000"/>
              </a:lnSpc>
              <a:spcBef>
                <a:spcPts val="261"/>
              </a:spcBef>
              <a:buFont typeface="Arial" pitchFamily="34" charset="0"/>
              <a:buChar char="•"/>
              <a:defRPr sz="2667" kern="1200">
                <a:solidFill>
                  <a:schemeClr val="tx1"/>
                </a:solidFill>
                <a:latin typeface="+mj-lt"/>
                <a:ea typeface="+mn-ea"/>
                <a:cs typeface="+mn-cs"/>
              </a:defRPr>
            </a:lvl2pPr>
            <a:lvl3pPr marL="710906" indent="-236969" algn="l" defTabSz="1197317" rtl="0" eaLnBrk="1" latinLnBrk="0" hangingPunct="1">
              <a:lnSpc>
                <a:spcPct val="85000"/>
              </a:lnSpc>
              <a:spcBef>
                <a:spcPts val="261"/>
              </a:spcBef>
              <a:buFont typeface="Arial" pitchFamily="34" charset="0"/>
              <a:buChar char="•"/>
              <a:defRPr sz="2400" kern="1200">
                <a:solidFill>
                  <a:schemeClr val="tx1"/>
                </a:solidFill>
                <a:latin typeface="+mj-lt"/>
                <a:ea typeface="+mn-ea"/>
                <a:cs typeface="+mn-cs"/>
              </a:defRPr>
            </a:lvl3pPr>
            <a:lvl4pPr marL="935403"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4pPr>
            <a:lvl5pPr marL="1172372"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5pPr>
            <a:lvl6pPr marL="3292619"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891277"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489936"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088594"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r>
              <a:rPr lang="en-GB" dirty="0"/>
              <a:t>Firefighters Lifts</a:t>
            </a:r>
            <a:endParaRPr lang="en-US" dirty="0"/>
          </a:p>
        </p:txBody>
      </p:sp>
      <p:sp>
        <p:nvSpPr>
          <p:cNvPr id="7" name="Title 3">
            <a:extLst>
              <a:ext uri="{FF2B5EF4-FFF2-40B4-BE49-F238E27FC236}">
                <a16:creationId xmlns:a16="http://schemas.microsoft.com/office/drawing/2014/main" id="{280AB42C-BB19-F74C-A3F3-B07D73FFAE26}"/>
              </a:ext>
            </a:extLst>
          </p:cNvPr>
          <p:cNvSpPr txBox="1">
            <a:spLocks/>
          </p:cNvSpPr>
          <p:nvPr/>
        </p:nvSpPr>
        <p:spPr>
          <a:xfrm>
            <a:off x="828002" y="447163"/>
            <a:ext cx="7504033" cy="683948"/>
          </a:xfrm>
          <a:prstGeom prst="rect">
            <a:avLst/>
          </a:prstGeom>
        </p:spPr>
        <p:txBody>
          <a:bodyPr lIns="0" tIns="0" rIns="0" bIns="0">
            <a:noAutofit/>
          </a:bodyPr>
          <a:lstStyle>
            <a:lvl1pPr marL="0" indent="0" algn="l" defTabSz="1197317" rtl="0" eaLnBrk="1" latinLnBrk="0" hangingPunct="1">
              <a:lnSpc>
                <a:spcPts val="4000"/>
              </a:lnSpc>
              <a:spcBef>
                <a:spcPts val="0"/>
              </a:spcBef>
              <a:buNone/>
              <a:defRPr sz="3800" kern="1200">
                <a:solidFill>
                  <a:schemeClr val="bg1"/>
                </a:solidFill>
                <a:latin typeface="Times New Roman"/>
                <a:ea typeface="+mj-ea"/>
                <a:cs typeface="Times New Roman"/>
              </a:defRPr>
            </a:lvl1pPr>
          </a:lstStyle>
          <a:p>
            <a:r>
              <a:rPr lang="en-GB" sz="2500" dirty="0">
                <a:solidFill>
                  <a:schemeClr val="accent6"/>
                </a:solidFill>
              </a:rPr>
              <a:t>BS EN 81-72:2015</a:t>
            </a:r>
            <a:endParaRPr lang="en-US" sz="2500" dirty="0">
              <a:solidFill>
                <a:schemeClr val="accent6"/>
              </a:solidFill>
            </a:endParaRPr>
          </a:p>
        </p:txBody>
      </p:sp>
      <p:sp>
        <p:nvSpPr>
          <p:cNvPr id="8" name="Title 3">
            <a:extLst>
              <a:ext uri="{FF2B5EF4-FFF2-40B4-BE49-F238E27FC236}">
                <a16:creationId xmlns:a16="http://schemas.microsoft.com/office/drawing/2014/main" id="{90494DDC-266F-5148-BC7A-6F7D49148EDE}"/>
              </a:ext>
            </a:extLst>
          </p:cNvPr>
          <p:cNvSpPr txBox="1">
            <a:spLocks/>
          </p:cNvSpPr>
          <p:nvPr/>
        </p:nvSpPr>
        <p:spPr>
          <a:xfrm>
            <a:off x="828002" y="1246059"/>
            <a:ext cx="7504033" cy="3557761"/>
          </a:xfrm>
          <a:prstGeom prst="rect">
            <a:avLst/>
          </a:prstGeom>
        </p:spPr>
        <p:txBody>
          <a:bodyPr lIns="0" tIns="0" rIns="0" bIns="0">
            <a:noAutofit/>
          </a:bodyPr>
          <a:lstStyle>
            <a:lvl1pPr marL="0" indent="0" algn="l" defTabSz="1197317" rtl="0" eaLnBrk="1" latinLnBrk="0" hangingPunct="1">
              <a:lnSpc>
                <a:spcPts val="4000"/>
              </a:lnSpc>
              <a:spcBef>
                <a:spcPts val="0"/>
              </a:spcBef>
              <a:buNone/>
              <a:defRPr sz="3800" kern="1200">
                <a:solidFill>
                  <a:schemeClr val="bg1"/>
                </a:solidFill>
                <a:latin typeface="Times New Roman"/>
                <a:ea typeface="+mj-ea"/>
                <a:cs typeface="Times New Roman"/>
              </a:defRPr>
            </a:lvl1pPr>
          </a:lstStyle>
          <a:p>
            <a:pPr marL="12700">
              <a:lnSpc>
                <a:spcPct val="150000"/>
              </a:lnSpc>
            </a:pPr>
            <a:endParaRPr lang="en-GB" sz="1800" dirty="0">
              <a:solidFill>
                <a:schemeClr val="accent6"/>
              </a:solidFill>
            </a:endParaRPr>
          </a:p>
          <a:p>
            <a:pPr marL="12700">
              <a:lnSpc>
                <a:spcPct val="150000"/>
              </a:lnSpc>
            </a:pPr>
            <a:r>
              <a:rPr lang="en-GB" sz="1800" dirty="0">
                <a:solidFill>
                  <a:schemeClr val="accent6"/>
                </a:solidFill>
              </a:rPr>
              <a:t>It does </a:t>
            </a:r>
            <a:r>
              <a:rPr lang="en-GB" sz="1800" u="sng" dirty="0">
                <a:solidFill>
                  <a:schemeClr val="accent6"/>
                </a:solidFill>
              </a:rPr>
              <a:t>not</a:t>
            </a:r>
            <a:r>
              <a:rPr lang="en-GB" sz="1800" dirty="0">
                <a:solidFill>
                  <a:schemeClr val="accent6"/>
                </a:solidFill>
              </a:rPr>
              <a:t> cover:</a:t>
            </a:r>
          </a:p>
          <a:p>
            <a:pPr marL="12700">
              <a:lnSpc>
                <a:spcPct val="150000"/>
              </a:lnSpc>
            </a:pPr>
            <a:endParaRPr lang="en-GB" sz="700" dirty="0">
              <a:solidFill>
                <a:schemeClr val="accent6"/>
              </a:solidFill>
            </a:endParaRPr>
          </a:p>
          <a:p>
            <a:pPr marL="298450" indent="-285750">
              <a:lnSpc>
                <a:spcPct val="100000"/>
              </a:lnSpc>
              <a:buFont typeface="Arial" panose="020B0604020202020204" pitchFamily="34" charset="0"/>
              <a:buChar char="•"/>
            </a:pPr>
            <a:r>
              <a:rPr lang="en-GB" sz="1800" dirty="0">
                <a:solidFill>
                  <a:schemeClr val="accent6"/>
                </a:solidFill>
              </a:rPr>
              <a:t>Lifts in partially enclosed wells for use as firefighters lifts</a:t>
            </a:r>
          </a:p>
          <a:p>
            <a:pPr marL="298450" indent="-285750">
              <a:lnSpc>
                <a:spcPct val="100000"/>
              </a:lnSpc>
              <a:buFont typeface="Arial" panose="020B0604020202020204" pitchFamily="34" charset="0"/>
              <a:buChar char="•"/>
            </a:pPr>
            <a:endParaRPr lang="en-GB" sz="700" dirty="0">
              <a:solidFill>
                <a:schemeClr val="accent6"/>
              </a:solidFill>
            </a:endParaRPr>
          </a:p>
          <a:p>
            <a:pPr marL="298450" indent="-285750">
              <a:lnSpc>
                <a:spcPct val="100000"/>
              </a:lnSpc>
              <a:buFont typeface="Arial" panose="020B0604020202020204" pitchFamily="34" charset="0"/>
              <a:buChar char="•"/>
            </a:pPr>
            <a:endParaRPr lang="en-GB" sz="700" dirty="0">
              <a:solidFill>
                <a:schemeClr val="accent6"/>
              </a:solidFill>
            </a:endParaRPr>
          </a:p>
          <a:p>
            <a:pPr marL="298450" indent="-285750">
              <a:lnSpc>
                <a:spcPct val="100000"/>
              </a:lnSpc>
              <a:buFont typeface="Arial" panose="020B0604020202020204" pitchFamily="34" charset="0"/>
              <a:buChar char="•"/>
            </a:pPr>
            <a:r>
              <a:rPr lang="en-GB" sz="1800" dirty="0">
                <a:solidFill>
                  <a:schemeClr val="accent6"/>
                </a:solidFill>
              </a:rPr>
              <a:t>Lifts installed in new/existing building not in a fire resisting structure</a:t>
            </a:r>
          </a:p>
          <a:p>
            <a:pPr marL="298450" indent="-285750">
              <a:lnSpc>
                <a:spcPct val="100000"/>
              </a:lnSpc>
              <a:buFont typeface="Arial" panose="020B0604020202020204" pitchFamily="34" charset="0"/>
              <a:buChar char="•"/>
            </a:pPr>
            <a:endParaRPr lang="en-GB" sz="700" dirty="0">
              <a:solidFill>
                <a:schemeClr val="accent6"/>
              </a:solidFill>
            </a:endParaRPr>
          </a:p>
          <a:p>
            <a:pPr marL="298450" indent="-285750">
              <a:lnSpc>
                <a:spcPct val="100000"/>
              </a:lnSpc>
              <a:buFont typeface="Arial" panose="020B0604020202020204" pitchFamily="34" charset="0"/>
              <a:buChar char="•"/>
            </a:pPr>
            <a:endParaRPr lang="en-GB" sz="700" dirty="0">
              <a:solidFill>
                <a:schemeClr val="accent6"/>
              </a:solidFill>
            </a:endParaRPr>
          </a:p>
          <a:p>
            <a:pPr marL="298450" indent="-285750">
              <a:lnSpc>
                <a:spcPct val="100000"/>
              </a:lnSpc>
              <a:buFont typeface="Arial" panose="020B0604020202020204" pitchFamily="34" charset="0"/>
              <a:buChar char="•"/>
            </a:pPr>
            <a:r>
              <a:rPr lang="en-GB" sz="1800" dirty="0">
                <a:solidFill>
                  <a:schemeClr val="accent6"/>
                </a:solidFill>
              </a:rPr>
              <a:t>Important modification to existing lifts</a:t>
            </a:r>
          </a:p>
          <a:p>
            <a:pPr marL="298450" indent="-285750">
              <a:lnSpc>
                <a:spcPct val="100000"/>
              </a:lnSpc>
              <a:buFont typeface="Arial" panose="020B0604020202020204" pitchFamily="34" charset="0"/>
              <a:buChar char="•"/>
            </a:pPr>
            <a:endParaRPr lang="en-GB" sz="1800" dirty="0">
              <a:solidFill>
                <a:schemeClr val="accent6"/>
              </a:solidFill>
            </a:endParaRPr>
          </a:p>
          <a:p>
            <a:pPr marL="12700">
              <a:lnSpc>
                <a:spcPct val="100000"/>
              </a:lnSpc>
            </a:pPr>
            <a:endParaRPr lang="en-GB" sz="1800" dirty="0">
              <a:solidFill>
                <a:schemeClr val="accent6"/>
              </a:solidFill>
            </a:endParaRPr>
          </a:p>
        </p:txBody>
      </p:sp>
    </p:spTree>
    <p:extLst>
      <p:ext uri="{BB962C8B-B14F-4D97-AF65-F5344CB8AC3E}">
        <p14:creationId xmlns:p14="http://schemas.microsoft.com/office/powerpoint/2010/main" val="604939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8562ED8-D625-463E-BE06-39B8E86D9888}"/>
              </a:ext>
            </a:extLst>
          </p:cNvPr>
          <p:cNvSpPr>
            <a:spLocks noGrp="1"/>
          </p:cNvSpPr>
          <p:nvPr>
            <p:ph type="body" sz="quarter" idx="10"/>
          </p:nvPr>
        </p:nvSpPr>
        <p:spPr>
          <a:xfrm>
            <a:off x="375461" y="6445615"/>
            <a:ext cx="313110" cy="346249"/>
          </a:xfrm>
        </p:spPr>
        <p:txBody>
          <a:bodyPr/>
          <a:lstStyle/>
          <a:p>
            <a:fld id="{70B4BD30-A790-4C98-BD40-3E452CFDEA01}" type="slidenum">
              <a:rPr lang="en-GB" smtClean="0"/>
              <a:t>8</a:t>
            </a:fld>
            <a:endParaRPr lang="en-US" dirty="0"/>
          </a:p>
        </p:txBody>
      </p:sp>
      <p:sp>
        <p:nvSpPr>
          <p:cNvPr id="6" name="Text Placeholder 4">
            <a:extLst>
              <a:ext uri="{FF2B5EF4-FFF2-40B4-BE49-F238E27FC236}">
                <a16:creationId xmlns:a16="http://schemas.microsoft.com/office/drawing/2014/main" id="{8CE88685-7A8F-48C2-8EC3-F66A0AED081F}"/>
              </a:ext>
            </a:extLst>
          </p:cNvPr>
          <p:cNvSpPr txBox="1">
            <a:spLocks/>
          </p:cNvSpPr>
          <p:nvPr/>
        </p:nvSpPr>
        <p:spPr>
          <a:xfrm>
            <a:off x="828002" y="6445614"/>
            <a:ext cx="5758453" cy="346249"/>
          </a:xfrm>
          <a:prstGeom prst="rect">
            <a:avLst/>
          </a:prstGeom>
        </p:spPr>
        <p:txBody>
          <a:bodyPr vert="horz" lIns="0" tIns="0" rIns="0" bIns="0">
            <a:noAutofit/>
          </a:bodyPr>
          <a:lstStyle>
            <a:lvl1pPr marL="0" indent="0" algn="l" defTabSz="1197317" rtl="0" eaLnBrk="1" latinLnBrk="0" hangingPunct="1">
              <a:lnSpc>
                <a:spcPts val="2000"/>
              </a:lnSpc>
              <a:spcBef>
                <a:spcPts val="0"/>
              </a:spcBef>
              <a:buFont typeface="Arial" pitchFamily="34" charset="0"/>
              <a:buNone/>
              <a:defRPr sz="1800" kern="1200" baseline="0">
                <a:solidFill>
                  <a:schemeClr val="bg1"/>
                </a:solidFill>
                <a:latin typeface="Times New Roman"/>
                <a:ea typeface="+mn-ea"/>
                <a:cs typeface="Times New Roman"/>
              </a:defRPr>
            </a:lvl1pPr>
            <a:lvl2pPr marL="473937" indent="-236969" algn="l" defTabSz="1197317" rtl="0" eaLnBrk="1" latinLnBrk="0" hangingPunct="1">
              <a:lnSpc>
                <a:spcPct val="85000"/>
              </a:lnSpc>
              <a:spcBef>
                <a:spcPts val="261"/>
              </a:spcBef>
              <a:buFont typeface="Arial" pitchFamily="34" charset="0"/>
              <a:buChar char="•"/>
              <a:defRPr sz="2667" kern="1200">
                <a:solidFill>
                  <a:schemeClr val="tx1"/>
                </a:solidFill>
                <a:latin typeface="+mj-lt"/>
                <a:ea typeface="+mn-ea"/>
                <a:cs typeface="+mn-cs"/>
              </a:defRPr>
            </a:lvl2pPr>
            <a:lvl3pPr marL="710906" indent="-236969" algn="l" defTabSz="1197317" rtl="0" eaLnBrk="1" latinLnBrk="0" hangingPunct="1">
              <a:lnSpc>
                <a:spcPct val="85000"/>
              </a:lnSpc>
              <a:spcBef>
                <a:spcPts val="261"/>
              </a:spcBef>
              <a:buFont typeface="Arial" pitchFamily="34" charset="0"/>
              <a:buChar char="•"/>
              <a:defRPr sz="2400" kern="1200">
                <a:solidFill>
                  <a:schemeClr val="tx1"/>
                </a:solidFill>
                <a:latin typeface="+mj-lt"/>
                <a:ea typeface="+mn-ea"/>
                <a:cs typeface="+mn-cs"/>
              </a:defRPr>
            </a:lvl3pPr>
            <a:lvl4pPr marL="935403"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4pPr>
            <a:lvl5pPr marL="1172372"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5pPr>
            <a:lvl6pPr marL="3292619"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891277"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489936"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088594"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r>
              <a:rPr lang="en-GB" dirty="0"/>
              <a:t>Firefighters Lifts</a:t>
            </a:r>
            <a:endParaRPr lang="en-US" dirty="0"/>
          </a:p>
        </p:txBody>
      </p:sp>
      <p:sp>
        <p:nvSpPr>
          <p:cNvPr id="7" name="Title 3">
            <a:extLst>
              <a:ext uri="{FF2B5EF4-FFF2-40B4-BE49-F238E27FC236}">
                <a16:creationId xmlns:a16="http://schemas.microsoft.com/office/drawing/2014/main" id="{280AB42C-BB19-F74C-A3F3-B07D73FFAE26}"/>
              </a:ext>
            </a:extLst>
          </p:cNvPr>
          <p:cNvSpPr txBox="1">
            <a:spLocks/>
          </p:cNvSpPr>
          <p:nvPr/>
        </p:nvSpPr>
        <p:spPr>
          <a:xfrm>
            <a:off x="828002" y="447163"/>
            <a:ext cx="7504033" cy="683948"/>
          </a:xfrm>
          <a:prstGeom prst="rect">
            <a:avLst/>
          </a:prstGeom>
        </p:spPr>
        <p:txBody>
          <a:bodyPr lIns="0" tIns="0" rIns="0" bIns="0">
            <a:noAutofit/>
          </a:bodyPr>
          <a:lstStyle>
            <a:lvl1pPr marL="0" indent="0" algn="l" defTabSz="1197317" rtl="0" eaLnBrk="1" latinLnBrk="0" hangingPunct="1">
              <a:lnSpc>
                <a:spcPts val="4000"/>
              </a:lnSpc>
              <a:spcBef>
                <a:spcPts val="0"/>
              </a:spcBef>
              <a:buNone/>
              <a:defRPr sz="3800" kern="1200">
                <a:solidFill>
                  <a:schemeClr val="bg1"/>
                </a:solidFill>
                <a:latin typeface="Times New Roman"/>
                <a:ea typeface="+mj-ea"/>
                <a:cs typeface="Times New Roman"/>
              </a:defRPr>
            </a:lvl1pPr>
          </a:lstStyle>
          <a:p>
            <a:r>
              <a:rPr lang="en-GB" sz="2500" dirty="0">
                <a:solidFill>
                  <a:schemeClr val="accent6"/>
                </a:solidFill>
              </a:rPr>
              <a:t>BS EN 81-72:2015</a:t>
            </a:r>
            <a:endParaRPr lang="en-US" sz="2500" dirty="0">
              <a:solidFill>
                <a:schemeClr val="accent6"/>
              </a:solidFill>
            </a:endParaRPr>
          </a:p>
        </p:txBody>
      </p:sp>
      <p:sp>
        <p:nvSpPr>
          <p:cNvPr id="9" name="Title 3">
            <a:extLst>
              <a:ext uri="{FF2B5EF4-FFF2-40B4-BE49-F238E27FC236}">
                <a16:creationId xmlns:a16="http://schemas.microsoft.com/office/drawing/2014/main" id="{A5FB5155-D42F-4D7D-81B5-47AB256C5399}"/>
              </a:ext>
            </a:extLst>
          </p:cNvPr>
          <p:cNvSpPr txBox="1">
            <a:spLocks/>
          </p:cNvSpPr>
          <p:nvPr/>
        </p:nvSpPr>
        <p:spPr>
          <a:xfrm>
            <a:off x="828002" y="1246059"/>
            <a:ext cx="7594781" cy="3557761"/>
          </a:xfrm>
          <a:prstGeom prst="rect">
            <a:avLst/>
          </a:prstGeom>
        </p:spPr>
        <p:txBody>
          <a:bodyPr lIns="0" tIns="0" rIns="0" bIns="0">
            <a:noAutofit/>
          </a:bodyPr>
          <a:lstStyle>
            <a:lvl1pPr marL="0" indent="0" algn="l" defTabSz="1197317" rtl="0" eaLnBrk="1" latinLnBrk="0" hangingPunct="1">
              <a:lnSpc>
                <a:spcPts val="4000"/>
              </a:lnSpc>
              <a:spcBef>
                <a:spcPts val="0"/>
              </a:spcBef>
              <a:buNone/>
              <a:defRPr sz="3800" kern="1200">
                <a:solidFill>
                  <a:schemeClr val="bg1"/>
                </a:solidFill>
                <a:latin typeface="Times New Roman"/>
                <a:ea typeface="+mj-ea"/>
                <a:cs typeface="Times New Roman"/>
              </a:defRPr>
            </a:lvl1pPr>
          </a:lstStyle>
          <a:p>
            <a:pPr marL="12700">
              <a:lnSpc>
                <a:spcPct val="150000"/>
              </a:lnSpc>
            </a:pPr>
            <a:r>
              <a:rPr lang="en-GB" sz="1800" dirty="0">
                <a:solidFill>
                  <a:schemeClr val="accent6"/>
                </a:solidFill>
              </a:rPr>
              <a:t>It does </a:t>
            </a:r>
            <a:r>
              <a:rPr lang="en-GB" sz="1800" u="sng" dirty="0">
                <a:solidFill>
                  <a:schemeClr val="accent6"/>
                </a:solidFill>
              </a:rPr>
              <a:t>not</a:t>
            </a:r>
            <a:r>
              <a:rPr lang="en-GB" sz="1800" dirty="0">
                <a:solidFill>
                  <a:schemeClr val="accent6"/>
                </a:solidFill>
              </a:rPr>
              <a:t> define:</a:t>
            </a:r>
          </a:p>
          <a:p>
            <a:pPr marL="12700">
              <a:lnSpc>
                <a:spcPct val="150000"/>
              </a:lnSpc>
            </a:pPr>
            <a:endParaRPr lang="en-GB" sz="700" dirty="0">
              <a:solidFill>
                <a:schemeClr val="accent6"/>
              </a:solidFill>
            </a:endParaRPr>
          </a:p>
          <a:p>
            <a:pPr marL="12700">
              <a:lnSpc>
                <a:spcPct val="150000"/>
              </a:lnSpc>
            </a:pPr>
            <a:endParaRPr lang="en-GB" sz="700" dirty="0">
              <a:solidFill>
                <a:schemeClr val="accent6"/>
              </a:solidFill>
            </a:endParaRPr>
          </a:p>
          <a:p>
            <a:pPr marL="12700">
              <a:lnSpc>
                <a:spcPct val="150000"/>
              </a:lnSpc>
            </a:pPr>
            <a:endParaRPr lang="en-GB" sz="700" dirty="0">
              <a:solidFill>
                <a:schemeClr val="accent6"/>
              </a:solidFill>
            </a:endParaRPr>
          </a:p>
          <a:p>
            <a:pPr marL="298450" indent="-285750">
              <a:lnSpc>
                <a:spcPct val="100000"/>
              </a:lnSpc>
              <a:buFont typeface="Arial" panose="020B0604020202020204" pitchFamily="34" charset="0"/>
              <a:buChar char="•"/>
            </a:pPr>
            <a:r>
              <a:rPr lang="en-GB" sz="1800" dirty="0">
                <a:solidFill>
                  <a:schemeClr val="accent6"/>
                </a:solidFill>
              </a:rPr>
              <a:t>Number of firefighters lifts and floors to be served</a:t>
            </a:r>
          </a:p>
          <a:p>
            <a:pPr marL="298450" indent="-285750">
              <a:lnSpc>
                <a:spcPct val="100000"/>
              </a:lnSpc>
              <a:buFont typeface="Arial" panose="020B0604020202020204" pitchFamily="34" charset="0"/>
              <a:buChar char="•"/>
            </a:pPr>
            <a:endParaRPr lang="en-GB" sz="700" dirty="0">
              <a:solidFill>
                <a:schemeClr val="accent6"/>
              </a:solidFill>
            </a:endParaRPr>
          </a:p>
          <a:p>
            <a:pPr marL="298450" indent="-285750">
              <a:lnSpc>
                <a:spcPct val="100000"/>
              </a:lnSpc>
              <a:buFont typeface="Arial" panose="020B0604020202020204" pitchFamily="34" charset="0"/>
              <a:buChar char="•"/>
            </a:pPr>
            <a:endParaRPr lang="en-GB" sz="700" dirty="0">
              <a:solidFill>
                <a:schemeClr val="accent6"/>
              </a:solidFill>
            </a:endParaRPr>
          </a:p>
          <a:p>
            <a:pPr marL="298450" indent="-285750">
              <a:lnSpc>
                <a:spcPct val="100000"/>
              </a:lnSpc>
              <a:buFont typeface="Arial" panose="020B0604020202020204" pitchFamily="34" charset="0"/>
              <a:buChar char="•"/>
            </a:pPr>
            <a:r>
              <a:rPr lang="en-GB" sz="1800" dirty="0">
                <a:solidFill>
                  <a:schemeClr val="accent6"/>
                </a:solidFill>
              </a:rPr>
              <a:t>Size of the safe areas</a:t>
            </a:r>
          </a:p>
          <a:p>
            <a:pPr marL="298450" indent="-285750">
              <a:lnSpc>
                <a:spcPct val="100000"/>
              </a:lnSpc>
              <a:buFont typeface="Arial" panose="020B0604020202020204" pitchFamily="34" charset="0"/>
              <a:buChar char="•"/>
            </a:pPr>
            <a:endParaRPr lang="en-GB" sz="700" dirty="0">
              <a:solidFill>
                <a:schemeClr val="accent6"/>
              </a:solidFill>
            </a:endParaRPr>
          </a:p>
          <a:p>
            <a:pPr marL="298450" indent="-285750">
              <a:lnSpc>
                <a:spcPct val="100000"/>
              </a:lnSpc>
              <a:buFont typeface="Arial" panose="020B0604020202020204" pitchFamily="34" charset="0"/>
              <a:buChar char="•"/>
            </a:pPr>
            <a:endParaRPr lang="en-GB" sz="700" dirty="0">
              <a:solidFill>
                <a:schemeClr val="accent6"/>
              </a:solidFill>
            </a:endParaRPr>
          </a:p>
          <a:p>
            <a:pPr marL="298450" indent="-285750">
              <a:lnSpc>
                <a:spcPct val="100000"/>
              </a:lnSpc>
              <a:buFont typeface="Arial" panose="020B0604020202020204" pitchFamily="34" charset="0"/>
              <a:buChar char="•"/>
            </a:pPr>
            <a:r>
              <a:rPr lang="en-US" sz="1800" dirty="0">
                <a:solidFill>
                  <a:schemeClr val="accent6"/>
                </a:solidFill>
              </a:rPr>
              <a:t>T</a:t>
            </a:r>
            <a:r>
              <a:rPr lang="en" sz="1800" dirty="0">
                <a:solidFill>
                  <a:schemeClr val="accent6"/>
                </a:solidFill>
              </a:rPr>
              <a:t>he use of other than the highest deck of a multi deck lift for firefighting operations </a:t>
            </a:r>
          </a:p>
          <a:p>
            <a:pPr marL="298450" indent="-285750">
              <a:lnSpc>
                <a:spcPct val="150000"/>
              </a:lnSpc>
              <a:buFont typeface="Arial" panose="020B0604020202020204" pitchFamily="34" charset="0"/>
              <a:buChar char="•"/>
            </a:pPr>
            <a:endParaRPr lang="en-GB" sz="1800" dirty="0">
              <a:solidFill>
                <a:schemeClr val="accent6"/>
              </a:solidFill>
            </a:endParaRPr>
          </a:p>
          <a:p>
            <a:pPr marL="298450" indent="-285750">
              <a:lnSpc>
                <a:spcPct val="150000"/>
              </a:lnSpc>
              <a:buFont typeface="Arial" panose="020B0604020202020204" pitchFamily="34" charset="0"/>
              <a:buChar char="•"/>
            </a:pPr>
            <a:endParaRPr lang="en-GB" sz="1800" dirty="0">
              <a:solidFill>
                <a:schemeClr val="accent6"/>
              </a:solidFill>
            </a:endParaRPr>
          </a:p>
          <a:p>
            <a:pPr marL="298450" indent="-285750">
              <a:lnSpc>
                <a:spcPct val="100000"/>
              </a:lnSpc>
              <a:buFont typeface="Arial" panose="020B0604020202020204" pitchFamily="34" charset="0"/>
              <a:buChar char="•"/>
            </a:pPr>
            <a:endParaRPr lang="en-GB" sz="1800" dirty="0">
              <a:solidFill>
                <a:schemeClr val="accent6"/>
              </a:solidFill>
            </a:endParaRPr>
          </a:p>
          <a:p>
            <a:pPr marL="12700">
              <a:lnSpc>
                <a:spcPct val="100000"/>
              </a:lnSpc>
            </a:pPr>
            <a:endParaRPr lang="en-GB" sz="1800" dirty="0">
              <a:solidFill>
                <a:schemeClr val="accent6"/>
              </a:solidFill>
            </a:endParaRPr>
          </a:p>
        </p:txBody>
      </p:sp>
    </p:spTree>
    <p:extLst>
      <p:ext uri="{BB962C8B-B14F-4D97-AF65-F5344CB8AC3E}">
        <p14:creationId xmlns:p14="http://schemas.microsoft.com/office/powerpoint/2010/main" val="1346154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8562ED8-D625-463E-BE06-39B8E86D9888}"/>
              </a:ext>
            </a:extLst>
          </p:cNvPr>
          <p:cNvSpPr>
            <a:spLocks noGrp="1"/>
          </p:cNvSpPr>
          <p:nvPr>
            <p:ph type="body" sz="quarter" idx="10"/>
          </p:nvPr>
        </p:nvSpPr>
        <p:spPr>
          <a:xfrm>
            <a:off x="375461" y="6445615"/>
            <a:ext cx="313110" cy="346249"/>
          </a:xfrm>
        </p:spPr>
        <p:txBody>
          <a:bodyPr/>
          <a:lstStyle/>
          <a:p>
            <a:fld id="{70B4BD30-A790-4C98-BD40-3E452CFDEA01}" type="slidenum">
              <a:rPr lang="en-GB" smtClean="0"/>
              <a:t>9</a:t>
            </a:fld>
            <a:endParaRPr lang="en-US" dirty="0"/>
          </a:p>
        </p:txBody>
      </p:sp>
      <p:sp>
        <p:nvSpPr>
          <p:cNvPr id="6" name="Text Placeholder 4">
            <a:extLst>
              <a:ext uri="{FF2B5EF4-FFF2-40B4-BE49-F238E27FC236}">
                <a16:creationId xmlns:a16="http://schemas.microsoft.com/office/drawing/2014/main" id="{8CE88685-7A8F-48C2-8EC3-F66A0AED081F}"/>
              </a:ext>
            </a:extLst>
          </p:cNvPr>
          <p:cNvSpPr txBox="1">
            <a:spLocks/>
          </p:cNvSpPr>
          <p:nvPr/>
        </p:nvSpPr>
        <p:spPr>
          <a:xfrm>
            <a:off x="828002" y="6445614"/>
            <a:ext cx="5758453" cy="346249"/>
          </a:xfrm>
          <a:prstGeom prst="rect">
            <a:avLst/>
          </a:prstGeom>
        </p:spPr>
        <p:txBody>
          <a:bodyPr vert="horz" lIns="0" tIns="0" rIns="0" bIns="0">
            <a:noAutofit/>
          </a:bodyPr>
          <a:lstStyle>
            <a:lvl1pPr marL="0" indent="0" algn="l" defTabSz="1197317" rtl="0" eaLnBrk="1" latinLnBrk="0" hangingPunct="1">
              <a:lnSpc>
                <a:spcPts val="2000"/>
              </a:lnSpc>
              <a:spcBef>
                <a:spcPts val="0"/>
              </a:spcBef>
              <a:buFont typeface="Arial" pitchFamily="34" charset="0"/>
              <a:buNone/>
              <a:defRPr sz="1800" kern="1200" baseline="0">
                <a:solidFill>
                  <a:schemeClr val="bg1"/>
                </a:solidFill>
                <a:latin typeface="Times New Roman"/>
                <a:ea typeface="+mn-ea"/>
                <a:cs typeface="Times New Roman"/>
              </a:defRPr>
            </a:lvl1pPr>
            <a:lvl2pPr marL="473937" indent="-236969" algn="l" defTabSz="1197317" rtl="0" eaLnBrk="1" latinLnBrk="0" hangingPunct="1">
              <a:lnSpc>
                <a:spcPct val="85000"/>
              </a:lnSpc>
              <a:spcBef>
                <a:spcPts val="261"/>
              </a:spcBef>
              <a:buFont typeface="Arial" pitchFamily="34" charset="0"/>
              <a:buChar char="•"/>
              <a:defRPr sz="2667" kern="1200">
                <a:solidFill>
                  <a:schemeClr val="tx1"/>
                </a:solidFill>
                <a:latin typeface="+mj-lt"/>
                <a:ea typeface="+mn-ea"/>
                <a:cs typeface="+mn-cs"/>
              </a:defRPr>
            </a:lvl2pPr>
            <a:lvl3pPr marL="710906" indent="-236969" algn="l" defTabSz="1197317" rtl="0" eaLnBrk="1" latinLnBrk="0" hangingPunct="1">
              <a:lnSpc>
                <a:spcPct val="85000"/>
              </a:lnSpc>
              <a:spcBef>
                <a:spcPts val="261"/>
              </a:spcBef>
              <a:buFont typeface="Arial" pitchFamily="34" charset="0"/>
              <a:buChar char="•"/>
              <a:defRPr sz="2400" kern="1200">
                <a:solidFill>
                  <a:schemeClr val="tx1"/>
                </a:solidFill>
                <a:latin typeface="+mj-lt"/>
                <a:ea typeface="+mn-ea"/>
                <a:cs typeface="+mn-cs"/>
              </a:defRPr>
            </a:lvl3pPr>
            <a:lvl4pPr marL="935403"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4pPr>
            <a:lvl5pPr marL="1172372"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5pPr>
            <a:lvl6pPr marL="3292619"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891277"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489936"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088594"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r>
              <a:rPr lang="en-GB" dirty="0"/>
              <a:t>Firefighters Lifts </a:t>
            </a:r>
            <a:endParaRPr lang="en-US" dirty="0"/>
          </a:p>
        </p:txBody>
      </p:sp>
      <p:sp>
        <p:nvSpPr>
          <p:cNvPr id="7" name="Title 3">
            <a:extLst>
              <a:ext uri="{FF2B5EF4-FFF2-40B4-BE49-F238E27FC236}">
                <a16:creationId xmlns:a16="http://schemas.microsoft.com/office/drawing/2014/main" id="{280AB42C-BB19-F74C-A3F3-B07D73FFAE26}"/>
              </a:ext>
            </a:extLst>
          </p:cNvPr>
          <p:cNvSpPr txBox="1">
            <a:spLocks/>
          </p:cNvSpPr>
          <p:nvPr/>
        </p:nvSpPr>
        <p:spPr>
          <a:xfrm>
            <a:off x="828002" y="447163"/>
            <a:ext cx="7504033" cy="683948"/>
          </a:xfrm>
          <a:prstGeom prst="rect">
            <a:avLst/>
          </a:prstGeom>
        </p:spPr>
        <p:txBody>
          <a:bodyPr lIns="0" tIns="0" rIns="0" bIns="0">
            <a:noAutofit/>
          </a:bodyPr>
          <a:lstStyle>
            <a:lvl1pPr marL="0" indent="0" algn="l" defTabSz="1197317" rtl="0" eaLnBrk="1" latinLnBrk="0" hangingPunct="1">
              <a:lnSpc>
                <a:spcPts val="4000"/>
              </a:lnSpc>
              <a:spcBef>
                <a:spcPts val="0"/>
              </a:spcBef>
              <a:buNone/>
              <a:defRPr sz="3800" kern="1200">
                <a:solidFill>
                  <a:schemeClr val="bg1"/>
                </a:solidFill>
                <a:latin typeface="Times New Roman"/>
                <a:ea typeface="+mj-ea"/>
                <a:cs typeface="Times New Roman"/>
              </a:defRPr>
            </a:lvl1pPr>
          </a:lstStyle>
          <a:p>
            <a:r>
              <a:rPr lang="en-GB" sz="2500" dirty="0">
                <a:solidFill>
                  <a:schemeClr val="accent6"/>
                </a:solidFill>
              </a:rPr>
              <a:t>BS EN 81-72:2015</a:t>
            </a:r>
            <a:endParaRPr lang="en-US" sz="2500" dirty="0">
              <a:solidFill>
                <a:schemeClr val="accent6"/>
              </a:solidFill>
            </a:endParaRPr>
          </a:p>
        </p:txBody>
      </p:sp>
      <p:sp>
        <p:nvSpPr>
          <p:cNvPr id="8" name="Title 3">
            <a:extLst>
              <a:ext uri="{FF2B5EF4-FFF2-40B4-BE49-F238E27FC236}">
                <a16:creationId xmlns:a16="http://schemas.microsoft.com/office/drawing/2014/main" id="{27D8A55B-A832-41D2-93E4-0876A33F63A0}"/>
              </a:ext>
            </a:extLst>
          </p:cNvPr>
          <p:cNvSpPr txBox="1">
            <a:spLocks/>
          </p:cNvSpPr>
          <p:nvPr/>
        </p:nvSpPr>
        <p:spPr>
          <a:xfrm>
            <a:off x="828002" y="1246059"/>
            <a:ext cx="7594781" cy="3557761"/>
          </a:xfrm>
          <a:prstGeom prst="rect">
            <a:avLst/>
          </a:prstGeom>
        </p:spPr>
        <p:txBody>
          <a:bodyPr lIns="0" tIns="0" rIns="0" bIns="0">
            <a:noAutofit/>
          </a:bodyPr>
          <a:lstStyle>
            <a:lvl1pPr marL="0" indent="0" algn="l" defTabSz="1197317" rtl="0" eaLnBrk="1" latinLnBrk="0" hangingPunct="1">
              <a:lnSpc>
                <a:spcPts val="4000"/>
              </a:lnSpc>
              <a:spcBef>
                <a:spcPts val="0"/>
              </a:spcBef>
              <a:buNone/>
              <a:defRPr sz="3800" kern="1200">
                <a:solidFill>
                  <a:schemeClr val="bg1"/>
                </a:solidFill>
                <a:latin typeface="Times New Roman"/>
                <a:ea typeface="+mj-ea"/>
                <a:cs typeface="Times New Roman"/>
              </a:defRPr>
            </a:lvl1pPr>
          </a:lstStyle>
          <a:p>
            <a:pPr marL="12700">
              <a:lnSpc>
                <a:spcPct val="150000"/>
              </a:lnSpc>
            </a:pPr>
            <a:r>
              <a:rPr lang="en-GB" sz="1800" dirty="0">
                <a:solidFill>
                  <a:schemeClr val="accent6"/>
                </a:solidFill>
              </a:rPr>
              <a:t>The following significant subjects are </a:t>
            </a:r>
            <a:r>
              <a:rPr lang="en-GB" sz="1800" u="sng" dirty="0">
                <a:solidFill>
                  <a:schemeClr val="accent6"/>
                </a:solidFill>
              </a:rPr>
              <a:t>not</a:t>
            </a:r>
            <a:r>
              <a:rPr lang="en-GB" sz="1800" dirty="0">
                <a:solidFill>
                  <a:schemeClr val="accent6"/>
                </a:solidFill>
              </a:rPr>
              <a:t> dealt with:</a:t>
            </a:r>
          </a:p>
          <a:p>
            <a:pPr marL="12700">
              <a:lnSpc>
                <a:spcPct val="150000"/>
              </a:lnSpc>
            </a:pPr>
            <a:endParaRPr lang="en-GB" sz="700" dirty="0">
              <a:solidFill>
                <a:schemeClr val="accent6"/>
              </a:solidFill>
            </a:endParaRPr>
          </a:p>
          <a:p>
            <a:pPr marL="12700">
              <a:lnSpc>
                <a:spcPct val="150000"/>
              </a:lnSpc>
            </a:pPr>
            <a:endParaRPr lang="en-GB" sz="700" dirty="0">
              <a:solidFill>
                <a:schemeClr val="accent6"/>
              </a:solidFill>
            </a:endParaRPr>
          </a:p>
          <a:p>
            <a:pPr marL="12700">
              <a:lnSpc>
                <a:spcPct val="150000"/>
              </a:lnSpc>
            </a:pPr>
            <a:endParaRPr lang="en-GB" sz="700" dirty="0">
              <a:solidFill>
                <a:schemeClr val="accent6"/>
              </a:solidFill>
            </a:endParaRPr>
          </a:p>
          <a:p>
            <a:pPr marL="298450" indent="-285750">
              <a:lnSpc>
                <a:spcPct val="100000"/>
              </a:lnSpc>
              <a:buFont typeface="Arial" panose="020B0604020202020204" pitchFamily="34" charset="0"/>
              <a:buChar char="•"/>
            </a:pPr>
            <a:r>
              <a:rPr lang="en-GB" sz="1800" dirty="0">
                <a:solidFill>
                  <a:schemeClr val="accent6"/>
                </a:solidFill>
              </a:rPr>
              <a:t>Not having sufficient or correctly located firefighters lifts</a:t>
            </a:r>
          </a:p>
          <a:p>
            <a:pPr marL="298450" indent="-285750">
              <a:lnSpc>
                <a:spcPct val="100000"/>
              </a:lnSpc>
              <a:buFont typeface="Arial" panose="020B0604020202020204" pitchFamily="34" charset="0"/>
              <a:buChar char="•"/>
            </a:pPr>
            <a:endParaRPr lang="en-GB" sz="700" dirty="0">
              <a:solidFill>
                <a:schemeClr val="accent6"/>
              </a:solidFill>
            </a:endParaRPr>
          </a:p>
          <a:p>
            <a:pPr marL="298450" indent="-285750">
              <a:lnSpc>
                <a:spcPct val="100000"/>
              </a:lnSpc>
              <a:buFont typeface="Arial" panose="020B0604020202020204" pitchFamily="34" charset="0"/>
              <a:buChar char="•"/>
            </a:pPr>
            <a:endParaRPr lang="en-GB" sz="700" dirty="0">
              <a:solidFill>
                <a:schemeClr val="accent6"/>
              </a:solidFill>
            </a:endParaRPr>
          </a:p>
          <a:p>
            <a:pPr marL="298450" indent="-285750">
              <a:lnSpc>
                <a:spcPct val="100000"/>
              </a:lnSpc>
              <a:buFont typeface="Arial" panose="020B0604020202020204" pitchFamily="34" charset="0"/>
              <a:buChar char="•"/>
            </a:pPr>
            <a:r>
              <a:rPr lang="en-GB" sz="1800" dirty="0">
                <a:solidFill>
                  <a:schemeClr val="accent6"/>
                </a:solidFill>
              </a:rPr>
              <a:t>Fire in lift well, safe area, machinery space or car</a:t>
            </a:r>
          </a:p>
          <a:p>
            <a:pPr marL="298450" indent="-285750">
              <a:lnSpc>
                <a:spcPct val="100000"/>
              </a:lnSpc>
              <a:buFont typeface="Arial" panose="020B0604020202020204" pitchFamily="34" charset="0"/>
              <a:buChar char="•"/>
            </a:pPr>
            <a:endParaRPr lang="en-GB" sz="700" dirty="0">
              <a:solidFill>
                <a:schemeClr val="accent6"/>
              </a:solidFill>
            </a:endParaRPr>
          </a:p>
          <a:p>
            <a:pPr marL="298450" indent="-285750">
              <a:lnSpc>
                <a:spcPct val="100000"/>
              </a:lnSpc>
              <a:buFont typeface="Arial" panose="020B0604020202020204" pitchFamily="34" charset="0"/>
              <a:buChar char="•"/>
            </a:pPr>
            <a:endParaRPr lang="en-GB" sz="700" dirty="0">
              <a:solidFill>
                <a:schemeClr val="accent6"/>
              </a:solidFill>
            </a:endParaRPr>
          </a:p>
          <a:p>
            <a:pPr marL="298450" indent="-285750">
              <a:lnSpc>
                <a:spcPct val="100000"/>
              </a:lnSpc>
              <a:buFont typeface="Arial" panose="020B0604020202020204" pitchFamily="34" charset="0"/>
              <a:buChar char="•"/>
            </a:pPr>
            <a:r>
              <a:rPr lang="en-GB" sz="1800" dirty="0">
                <a:solidFill>
                  <a:schemeClr val="accent6"/>
                </a:solidFill>
              </a:rPr>
              <a:t>Building floor identification </a:t>
            </a:r>
          </a:p>
          <a:p>
            <a:pPr marL="298450" indent="-285750">
              <a:lnSpc>
                <a:spcPct val="100000"/>
              </a:lnSpc>
              <a:buFont typeface="Arial" panose="020B0604020202020204" pitchFamily="34" charset="0"/>
              <a:buChar char="•"/>
            </a:pPr>
            <a:endParaRPr lang="en-GB" sz="700" dirty="0">
              <a:solidFill>
                <a:schemeClr val="accent6"/>
              </a:solidFill>
            </a:endParaRPr>
          </a:p>
          <a:p>
            <a:pPr marL="298450" indent="-285750">
              <a:lnSpc>
                <a:spcPct val="100000"/>
              </a:lnSpc>
              <a:buFont typeface="Arial" panose="020B0604020202020204" pitchFamily="34" charset="0"/>
              <a:buChar char="•"/>
            </a:pPr>
            <a:endParaRPr lang="en-GB" sz="700" dirty="0">
              <a:solidFill>
                <a:schemeClr val="accent6"/>
              </a:solidFill>
            </a:endParaRPr>
          </a:p>
          <a:p>
            <a:pPr marL="298450" indent="-285750">
              <a:lnSpc>
                <a:spcPct val="100000"/>
              </a:lnSpc>
              <a:buFont typeface="Arial" panose="020B0604020202020204" pitchFamily="34" charset="0"/>
              <a:buChar char="•"/>
            </a:pPr>
            <a:r>
              <a:rPr lang="en-GB" sz="1800" dirty="0">
                <a:solidFill>
                  <a:schemeClr val="accent6"/>
                </a:solidFill>
              </a:rPr>
              <a:t>Water management not working correctly</a:t>
            </a:r>
          </a:p>
          <a:p>
            <a:pPr marL="298450" indent="-285750">
              <a:lnSpc>
                <a:spcPct val="100000"/>
              </a:lnSpc>
              <a:buFont typeface="Arial" panose="020B0604020202020204" pitchFamily="34" charset="0"/>
              <a:buChar char="•"/>
            </a:pPr>
            <a:endParaRPr lang="en-GB" sz="1800" dirty="0">
              <a:solidFill>
                <a:schemeClr val="accent6"/>
              </a:solidFill>
            </a:endParaRPr>
          </a:p>
          <a:p>
            <a:pPr marL="12700">
              <a:lnSpc>
                <a:spcPct val="100000"/>
              </a:lnSpc>
            </a:pPr>
            <a:endParaRPr lang="en-GB" sz="1800" dirty="0">
              <a:solidFill>
                <a:schemeClr val="accent6"/>
              </a:solidFill>
            </a:endParaRPr>
          </a:p>
        </p:txBody>
      </p:sp>
    </p:spTree>
    <p:extLst>
      <p:ext uri="{BB962C8B-B14F-4D97-AF65-F5344CB8AC3E}">
        <p14:creationId xmlns:p14="http://schemas.microsoft.com/office/powerpoint/2010/main" val="1083662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4" name="Picture 3" descr="A close up of a sign&#10;&#10;Description generated with very high confidence">
            <a:extLst>
              <a:ext uri="{FF2B5EF4-FFF2-40B4-BE49-F238E27FC236}">
                <a16:creationId xmlns:a16="http://schemas.microsoft.com/office/drawing/2014/main" id="{4A5BEB11-2FE4-4311-8988-1DB0A031F3BB}"/>
              </a:ext>
            </a:extLst>
          </p:cNvPr>
          <p:cNvPicPr>
            <a:picLocks noChangeAspect="1"/>
          </p:cNvPicPr>
          <p:nvPr/>
        </p:nvPicPr>
        <p:blipFill>
          <a:blip r:embed="rId3"/>
          <a:stretch>
            <a:fillRect/>
          </a:stretch>
        </p:blipFill>
        <p:spPr>
          <a:xfrm>
            <a:off x="7360920" y="3789655"/>
            <a:ext cx="1594254" cy="2202180"/>
          </a:xfrm>
          <a:prstGeom prst="rect">
            <a:avLst/>
          </a:prstGeom>
        </p:spPr>
      </p:pic>
      <p:sp>
        <p:nvSpPr>
          <p:cNvPr id="5" name="Text Placeholder 4">
            <a:extLst>
              <a:ext uri="{FF2B5EF4-FFF2-40B4-BE49-F238E27FC236}">
                <a16:creationId xmlns:a16="http://schemas.microsoft.com/office/drawing/2014/main" id="{08562ED8-D625-463E-BE06-39B8E86D9888}"/>
              </a:ext>
            </a:extLst>
          </p:cNvPr>
          <p:cNvSpPr>
            <a:spLocks noGrp="1"/>
          </p:cNvSpPr>
          <p:nvPr>
            <p:ph type="body" sz="quarter" idx="10"/>
          </p:nvPr>
        </p:nvSpPr>
        <p:spPr>
          <a:xfrm>
            <a:off x="375461" y="6445615"/>
            <a:ext cx="313110" cy="346249"/>
          </a:xfrm>
        </p:spPr>
        <p:txBody>
          <a:bodyPr/>
          <a:lstStyle/>
          <a:p>
            <a:fld id="{70B4BD30-A790-4C98-BD40-3E452CFDEA01}" type="slidenum">
              <a:rPr lang="en-GB" smtClean="0"/>
              <a:t>10</a:t>
            </a:fld>
            <a:endParaRPr lang="en-US" dirty="0"/>
          </a:p>
        </p:txBody>
      </p:sp>
      <p:sp>
        <p:nvSpPr>
          <p:cNvPr id="6" name="Text Placeholder 4">
            <a:extLst>
              <a:ext uri="{FF2B5EF4-FFF2-40B4-BE49-F238E27FC236}">
                <a16:creationId xmlns:a16="http://schemas.microsoft.com/office/drawing/2014/main" id="{8CE88685-7A8F-48C2-8EC3-F66A0AED081F}"/>
              </a:ext>
            </a:extLst>
          </p:cNvPr>
          <p:cNvSpPr txBox="1">
            <a:spLocks/>
          </p:cNvSpPr>
          <p:nvPr/>
        </p:nvSpPr>
        <p:spPr>
          <a:xfrm>
            <a:off x="828002" y="6445614"/>
            <a:ext cx="5758453" cy="346249"/>
          </a:xfrm>
          <a:prstGeom prst="rect">
            <a:avLst/>
          </a:prstGeom>
        </p:spPr>
        <p:txBody>
          <a:bodyPr vert="horz" lIns="0" tIns="0" rIns="0" bIns="0">
            <a:noAutofit/>
          </a:bodyPr>
          <a:lstStyle>
            <a:lvl1pPr marL="0" indent="0" algn="l" defTabSz="1197317" rtl="0" eaLnBrk="1" latinLnBrk="0" hangingPunct="1">
              <a:lnSpc>
                <a:spcPts val="2000"/>
              </a:lnSpc>
              <a:spcBef>
                <a:spcPts val="0"/>
              </a:spcBef>
              <a:buFont typeface="Arial" pitchFamily="34" charset="0"/>
              <a:buNone/>
              <a:defRPr sz="1800" kern="1200" baseline="0">
                <a:solidFill>
                  <a:schemeClr val="bg1"/>
                </a:solidFill>
                <a:latin typeface="Times New Roman"/>
                <a:ea typeface="+mn-ea"/>
                <a:cs typeface="Times New Roman"/>
              </a:defRPr>
            </a:lvl1pPr>
            <a:lvl2pPr marL="473937" indent="-236969" algn="l" defTabSz="1197317" rtl="0" eaLnBrk="1" latinLnBrk="0" hangingPunct="1">
              <a:lnSpc>
                <a:spcPct val="85000"/>
              </a:lnSpc>
              <a:spcBef>
                <a:spcPts val="261"/>
              </a:spcBef>
              <a:buFont typeface="Arial" pitchFamily="34" charset="0"/>
              <a:buChar char="•"/>
              <a:defRPr sz="2667" kern="1200">
                <a:solidFill>
                  <a:schemeClr val="tx1"/>
                </a:solidFill>
                <a:latin typeface="+mj-lt"/>
                <a:ea typeface="+mn-ea"/>
                <a:cs typeface="+mn-cs"/>
              </a:defRPr>
            </a:lvl2pPr>
            <a:lvl3pPr marL="710906" indent="-236969" algn="l" defTabSz="1197317" rtl="0" eaLnBrk="1" latinLnBrk="0" hangingPunct="1">
              <a:lnSpc>
                <a:spcPct val="85000"/>
              </a:lnSpc>
              <a:spcBef>
                <a:spcPts val="261"/>
              </a:spcBef>
              <a:buFont typeface="Arial" pitchFamily="34" charset="0"/>
              <a:buChar char="•"/>
              <a:defRPr sz="2400" kern="1200">
                <a:solidFill>
                  <a:schemeClr val="tx1"/>
                </a:solidFill>
                <a:latin typeface="+mj-lt"/>
                <a:ea typeface="+mn-ea"/>
                <a:cs typeface="+mn-cs"/>
              </a:defRPr>
            </a:lvl3pPr>
            <a:lvl4pPr marL="935403"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4pPr>
            <a:lvl5pPr marL="1172372"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5pPr>
            <a:lvl6pPr marL="3292619"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891277"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489936"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088594"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r>
              <a:rPr lang="en-GB" dirty="0"/>
              <a:t>Firefighters Lifts</a:t>
            </a:r>
            <a:endParaRPr lang="en-US" dirty="0"/>
          </a:p>
        </p:txBody>
      </p:sp>
      <p:sp>
        <p:nvSpPr>
          <p:cNvPr id="7" name="Title 3">
            <a:extLst>
              <a:ext uri="{FF2B5EF4-FFF2-40B4-BE49-F238E27FC236}">
                <a16:creationId xmlns:a16="http://schemas.microsoft.com/office/drawing/2014/main" id="{280AB42C-BB19-F74C-A3F3-B07D73FFAE26}"/>
              </a:ext>
            </a:extLst>
          </p:cNvPr>
          <p:cNvSpPr txBox="1">
            <a:spLocks/>
          </p:cNvSpPr>
          <p:nvPr/>
        </p:nvSpPr>
        <p:spPr>
          <a:xfrm>
            <a:off x="828002" y="447163"/>
            <a:ext cx="7504033" cy="683948"/>
          </a:xfrm>
          <a:prstGeom prst="rect">
            <a:avLst/>
          </a:prstGeom>
        </p:spPr>
        <p:txBody>
          <a:bodyPr lIns="0" tIns="0" rIns="0" bIns="0">
            <a:noAutofit/>
          </a:bodyPr>
          <a:lstStyle>
            <a:lvl1pPr marL="0" indent="0" algn="l" defTabSz="1197317" rtl="0" eaLnBrk="1" latinLnBrk="0" hangingPunct="1">
              <a:lnSpc>
                <a:spcPts val="4000"/>
              </a:lnSpc>
              <a:spcBef>
                <a:spcPts val="0"/>
              </a:spcBef>
              <a:buNone/>
              <a:defRPr sz="3800" kern="1200">
                <a:solidFill>
                  <a:schemeClr val="bg1"/>
                </a:solidFill>
                <a:latin typeface="Times New Roman"/>
                <a:ea typeface="+mj-ea"/>
                <a:cs typeface="Times New Roman"/>
              </a:defRPr>
            </a:lvl1pPr>
          </a:lstStyle>
          <a:p>
            <a:r>
              <a:rPr lang="en-GB" sz="2500" dirty="0">
                <a:solidFill>
                  <a:schemeClr val="accent6"/>
                </a:solidFill>
              </a:rPr>
              <a:t>Responsibility</a:t>
            </a:r>
            <a:endParaRPr lang="en-US" sz="2500" dirty="0">
              <a:solidFill>
                <a:schemeClr val="accent6"/>
              </a:solidFill>
            </a:endParaRPr>
          </a:p>
        </p:txBody>
      </p:sp>
      <p:sp>
        <p:nvSpPr>
          <p:cNvPr id="9" name="Title 3">
            <a:extLst>
              <a:ext uri="{FF2B5EF4-FFF2-40B4-BE49-F238E27FC236}">
                <a16:creationId xmlns:a16="http://schemas.microsoft.com/office/drawing/2014/main" id="{2FD196CA-06E2-4EB9-97D9-7800D0FBDEBF}"/>
              </a:ext>
            </a:extLst>
          </p:cNvPr>
          <p:cNvSpPr txBox="1">
            <a:spLocks/>
          </p:cNvSpPr>
          <p:nvPr/>
        </p:nvSpPr>
        <p:spPr>
          <a:xfrm>
            <a:off x="828002" y="1246059"/>
            <a:ext cx="7594781" cy="3557761"/>
          </a:xfrm>
          <a:prstGeom prst="rect">
            <a:avLst/>
          </a:prstGeom>
        </p:spPr>
        <p:txBody>
          <a:bodyPr lIns="0" tIns="0" rIns="0" bIns="0">
            <a:noAutofit/>
          </a:bodyPr>
          <a:lstStyle>
            <a:lvl1pPr marL="0" indent="0" algn="l" defTabSz="1197317" rtl="0" eaLnBrk="1" latinLnBrk="0" hangingPunct="1">
              <a:lnSpc>
                <a:spcPts val="4000"/>
              </a:lnSpc>
              <a:spcBef>
                <a:spcPts val="0"/>
              </a:spcBef>
              <a:buNone/>
              <a:defRPr sz="3800" kern="1200">
                <a:solidFill>
                  <a:schemeClr val="bg1"/>
                </a:solidFill>
                <a:latin typeface="Times New Roman"/>
                <a:ea typeface="+mj-ea"/>
                <a:cs typeface="Times New Roman"/>
              </a:defRPr>
            </a:lvl1pPr>
          </a:lstStyle>
          <a:p>
            <a:pPr marL="12700">
              <a:lnSpc>
                <a:spcPct val="100000"/>
              </a:lnSpc>
            </a:pPr>
            <a:r>
              <a:rPr lang="en-GB" sz="1800" dirty="0">
                <a:solidFill>
                  <a:schemeClr val="accent6"/>
                </a:solidFill>
              </a:rPr>
              <a:t>It is responsibility of National Regulations to determine the require </a:t>
            </a:r>
            <a:r>
              <a:rPr lang="en-GB" sz="1800" b="1" dirty="0">
                <a:solidFill>
                  <a:schemeClr val="accent6"/>
                </a:solidFill>
              </a:rPr>
              <a:t>level of fire resistance</a:t>
            </a:r>
            <a:r>
              <a:rPr lang="en-GB" sz="1800" dirty="0">
                <a:solidFill>
                  <a:schemeClr val="accent6"/>
                </a:solidFill>
              </a:rPr>
              <a:t> </a:t>
            </a:r>
          </a:p>
          <a:p>
            <a:pPr marL="12700">
              <a:lnSpc>
                <a:spcPct val="100000"/>
              </a:lnSpc>
            </a:pPr>
            <a:endParaRPr lang="en-GB" sz="1800" dirty="0">
              <a:solidFill>
                <a:schemeClr val="accent6"/>
              </a:solidFill>
            </a:endParaRPr>
          </a:p>
        </p:txBody>
      </p:sp>
      <p:pic>
        <p:nvPicPr>
          <p:cNvPr id="3" name="Picture 2">
            <a:extLst>
              <a:ext uri="{FF2B5EF4-FFF2-40B4-BE49-F238E27FC236}">
                <a16:creationId xmlns:a16="http://schemas.microsoft.com/office/drawing/2014/main" id="{04B5AA26-808E-408A-803A-64F552EF11FC}"/>
              </a:ext>
            </a:extLst>
          </p:cNvPr>
          <p:cNvPicPr>
            <a:picLocks noChangeAspect="1"/>
          </p:cNvPicPr>
          <p:nvPr/>
        </p:nvPicPr>
        <p:blipFill>
          <a:blip r:embed="rId4"/>
          <a:stretch>
            <a:fillRect/>
          </a:stretch>
        </p:blipFill>
        <p:spPr>
          <a:xfrm>
            <a:off x="828002" y="2029650"/>
            <a:ext cx="4155478" cy="4023145"/>
          </a:xfrm>
          <a:prstGeom prst="rect">
            <a:avLst/>
          </a:prstGeom>
        </p:spPr>
      </p:pic>
      <p:sp>
        <p:nvSpPr>
          <p:cNvPr id="8" name="Content Placeholder 4">
            <a:extLst>
              <a:ext uri="{FF2B5EF4-FFF2-40B4-BE49-F238E27FC236}">
                <a16:creationId xmlns:a16="http://schemas.microsoft.com/office/drawing/2014/main" id="{7EFC15F0-711F-41DC-83E3-588A2B179A0C}"/>
              </a:ext>
            </a:extLst>
          </p:cNvPr>
          <p:cNvSpPr txBox="1">
            <a:spLocks/>
          </p:cNvSpPr>
          <p:nvPr/>
        </p:nvSpPr>
        <p:spPr>
          <a:xfrm>
            <a:off x="4930140" y="2389400"/>
            <a:ext cx="2316480" cy="3036040"/>
          </a:xfrm>
          <a:prstGeom prst="rect">
            <a:avLst/>
          </a:prstGeom>
        </p:spPr>
        <p:txBody>
          <a:bodyPr/>
          <a:lstStyle>
            <a:lvl1pPr marL="236969" indent="-236969" algn="l" defTabSz="1197317" rtl="0" eaLnBrk="1" latinLnBrk="0" hangingPunct="1">
              <a:lnSpc>
                <a:spcPct val="85000"/>
              </a:lnSpc>
              <a:spcBef>
                <a:spcPts val="261"/>
              </a:spcBef>
              <a:buFont typeface="Arial" pitchFamily="34" charset="0"/>
              <a:buChar char="•"/>
              <a:defRPr sz="3200" kern="1200">
                <a:solidFill>
                  <a:schemeClr val="tx1"/>
                </a:solidFill>
                <a:latin typeface="+mj-lt"/>
                <a:ea typeface="+mn-ea"/>
                <a:cs typeface="+mn-cs"/>
              </a:defRPr>
            </a:lvl1pPr>
            <a:lvl2pPr marL="473937" indent="-236969" algn="l" defTabSz="1197317" rtl="0" eaLnBrk="1" latinLnBrk="0" hangingPunct="1">
              <a:lnSpc>
                <a:spcPct val="85000"/>
              </a:lnSpc>
              <a:spcBef>
                <a:spcPts val="261"/>
              </a:spcBef>
              <a:buFont typeface="Arial" pitchFamily="34" charset="0"/>
              <a:buChar char="•"/>
              <a:defRPr sz="2667" kern="1200">
                <a:solidFill>
                  <a:schemeClr val="tx1"/>
                </a:solidFill>
                <a:latin typeface="+mj-lt"/>
                <a:ea typeface="+mn-ea"/>
                <a:cs typeface="+mn-cs"/>
              </a:defRPr>
            </a:lvl2pPr>
            <a:lvl3pPr marL="710906" indent="-236969" algn="l" defTabSz="1197317" rtl="0" eaLnBrk="1" latinLnBrk="0" hangingPunct="1">
              <a:lnSpc>
                <a:spcPct val="85000"/>
              </a:lnSpc>
              <a:spcBef>
                <a:spcPts val="261"/>
              </a:spcBef>
              <a:buFont typeface="Arial" pitchFamily="34" charset="0"/>
              <a:buChar char="•"/>
              <a:defRPr sz="2400" kern="1200">
                <a:solidFill>
                  <a:schemeClr val="tx1"/>
                </a:solidFill>
                <a:latin typeface="+mj-lt"/>
                <a:ea typeface="+mn-ea"/>
                <a:cs typeface="+mn-cs"/>
              </a:defRPr>
            </a:lvl3pPr>
            <a:lvl4pPr marL="935403"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4pPr>
            <a:lvl5pPr marL="1172372"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5pPr>
            <a:lvl6pPr marL="3292619"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891277"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489936"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088594"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0" indent="0">
              <a:lnSpc>
                <a:spcPct val="100000"/>
              </a:lnSpc>
              <a:buNone/>
            </a:pPr>
            <a:r>
              <a:rPr lang="en-GB" sz="1200" dirty="0">
                <a:solidFill>
                  <a:schemeClr val="accent6"/>
                </a:solidFill>
              </a:rPr>
              <a:t>Firefighters lift cars should be clearly and conspicuously marked with a notice conforming to             </a:t>
            </a:r>
            <a:r>
              <a:rPr lang="en-GB" sz="1200" b="1" dirty="0">
                <a:solidFill>
                  <a:schemeClr val="accent6"/>
                </a:solidFill>
              </a:rPr>
              <a:t>BS ISO 3864-1 </a:t>
            </a:r>
            <a:r>
              <a:rPr lang="en-GB" sz="1200" dirty="0">
                <a:solidFill>
                  <a:schemeClr val="accent6"/>
                </a:solidFill>
              </a:rPr>
              <a:t>stating:</a:t>
            </a:r>
          </a:p>
          <a:p>
            <a:pPr marL="0" indent="0">
              <a:lnSpc>
                <a:spcPct val="100000"/>
              </a:lnSpc>
              <a:buNone/>
            </a:pPr>
            <a:endParaRPr lang="en-GB" sz="400" dirty="0">
              <a:solidFill>
                <a:schemeClr val="accent6"/>
              </a:solidFill>
            </a:endParaRPr>
          </a:p>
          <a:p>
            <a:pPr marL="0" indent="0">
              <a:lnSpc>
                <a:spcPct val="100000"/>
              </a:lnSpc>
              <a:buNone/>
            </a:pPr>
            <a:r>
              <a:rPr lang="en-GB" sz="1200" dirty="0">
                <a:solidFill>
                  <a:schemeClr val="accent6"/>
                </a:solidFill>
              </a:rPr>
              <a:t> “</a:t>
            </a:r>
            <a:r>
              <a:rPr lang="en-GB" sz="1200" b="1" dirty="0">
                <a:solidFill>
                  <a:schemeClr val="accent6"/>
                </a:solidFill>
              </a:rPr>
              <a:t>Firefighters lift:                          Do not use for goods or </a:t>
            </a:r>
            <a:r>
              <a:rPr lang="en-US" sz="1200" b="1" dirty="0">
                <a:solidFill>
                  <a:schemeClr val="accent6"/>
                </a:solidFill>
              </a:rPr>
              <a:t>refuse</a:t>
            </a:r>
            <a:r>
              <a:rPr lang="en-US" sz="1200" dirty="0">
                <a:solidFill>
                  <a:schemeClr val="accent6"/>
                </a:solidFill>
              </a:rPr>
              <a:t>”</a:t>
            </a:r>
            <a:endParaRPr lang="en-GB" sz="1200" dirty="0">
              <a:solidFill>
                <a:schemeClr val="accent6"/>
              </a:solidFill>
            </a:endParaRPr>
          </a:p>
          <a:p>
            <a:pPr marL="0" indent="0">
              <a:buNone/>
            </a:pPr>
            <a:endParaRPr lang="en-GB" sz="1200" b="1" u="sng" dirty="0">
              <a:solidFill>
                <a:schemeClr val="accent6"/>
              </a:solidFill>
            </a:endParaRPr>
          </a:p>
          <a:p>
            <a:pPr marL="0" indent="0">
              <a:buNone/>
            </a:pPr>
            <a:endParaRPr lang="en-GB" sz="1200" b="1" u="sng" dirty="0">
              <a:solidFill>
                <a:schemeClr val="accent6"/>
              </a:solidFill>
            </a:endParaRPr>
          </a:p>
          <a:p>
            <a:pPr marL="0" indent="0">
              <a:buNone/>
            </a:pPr>
            <a:endParaRPr lang="en-GB" sz="1200" b="1" u="sng" dirty="0">
              <a:solidFill>
                <a:schemeClr val="accent6"/>
              </a:solidFill>
            </a:endParaRPr>
          </a:p>
          <a:p>
            <a:pPr marL="0" indent="0">
              <a:buNone/>
            </a:pPr>
            <a:r>
              <a:rPr lang="en-GB" sz="1200" b="1" u="sng" dirty="0">
                <a:solidFill>
                  <a:schemeClr val="accent6"/>
                </a:solidFill>
              </a:rPr>
              <a:t>NOTE</a:t>
            </a:r>
          </a:p>
          <a:p>
            <a:pPr marL="0" indent="0">
              <a:lnSpc>
                <a:spcPct val="100000"/>
              </a:lnSpc>
              <a:buNone/>
            </a:pPr>
            <a:r>
              <a:rPr lang="en-GB" sz="1200" dirty="0">
                <a:solidFill>
                  <a:schemeClr val="accent6"/>
                </a:solidFill>
              </a:rPr>
              <a:t>The “</a:t>
            </a:r>
            <a:r>
              <a:rPr lang="en-GB" sz="1200" b="1" dirty="0">
                <a:solidFill>
                  <a:schemeClr val="accent6"/>
                </a:solidFill>
              </a:rPr>
              <a:t>Do not use for goods or refuse</a:t>
            </a:r>
            <a:r>
              <a:rPr lang="en-GB" sz="1200" dirty="0">
                <a:solidFill>
                  <a:schemeClr val="accent6"/>
                </a:solidFill>
              </a:rPr>
              <a:t>” sign is a building sign      and not part of the lift as defined in  </a:t>
            </a:r>
            <a:r>
              <a:rPr lang="en-GB" sz="1200" b="1" dirty="0">
                <a:solidFill>
                  <a:schemeClr val="accent6"/>
                </a:solidFill>
              </a:rPr>
              <a:t>BS EN 81-72</a:t>
            </a:r>
            <a:endParaRPr lang="en-US" sz="1200" b="1" dirty="0">
              <a:solidFill>
                <a:schemeClr val="accent6"/>
              </a:solidFill>
            </a:endParaRPr>
          </a:p>
          <a:p>
            <a:pPr lvl="1">
              <a:buFont typeface="Arial" pitchFamily="34" charset="0"/>
              <a:buNone/>
            </a:pPr>
            <a:endParaRPr lang="en-US" sz="1200" dirty="0">
              <a:solidFill>
                <a:schemeClr val="accent6"/>
              </a:solidFill>
            </a:endParaRPr>
          </a:p>
          <a:p>
            <a:pPr>
              <a:buFont typeface="Arial" pitchFamily="34" charset="0"/>
              <a:buNone/>
            </a:pPr>
            <a:endParaRPr lang="en-US" sz="1200" dirty="0">
              <a:solidFill>
                <a:schemeClr val="accent6"/>
              </a:solidFill>
            </a:endParaRPr>
          </a:p>
        </p:txBody>
      </p:sp>
      <p:sp>
        <p:nvSpPr>
          <p:cNvPr id="10" name="Content Placeholder 4">
            <a:extLst>
              <a:ext uri="{FF2B5EF4-FFF2-40B4-BE49-F238E27FC236}">
                <a16:creationId xmlns:a16="http://schemas.microsoft.com/office/drawing/2014/main" id="{E0ABA6BB-56CD-4E39-B5B2-23DBCC499E1A}"/>
              </a:ext>
            </a:extLst>
          </p:cNvPr>
          <p:cNvSpPr txBox="1">
            <a:spLocks/>
          </p:cNvSpPr>
          <p:nvPr/>
        </p:nvSpPr>
        <p:spPr>
          <a:xfrm>
            <a:off x="2923612" y="1969582"/>
            <a:ext cx="1366448" cy="335350"/>
          </a:xfrm>
          <a:prstGeom prst="rect">
            <a:avLst/>
          </a:prstGeom>
        </p:spPr>
        <p:txBody>
          <a:bodyPr/>
          <a:lstStyle>
            <a:lvl1pPr marL="236969" indent="-236969" algn="l" defTabSz="1197317" rtl="0" eaLnBrk="1" latinLnBrk="0" hangingPunct="1">
              <a:lnSpc>
                <a:spcPct val="85000"/>
              </a:lnSpc>
              <a:spcBef>
                <a:spcPts val="261"/>
              </a:spcBef>
              <a:buFont typeface="Arial" pitchFamily="34" charset="0"/>
              <a:buChar char="•"/>
              <a:defRPr sz="3200" kern="1200">
                <a:solidFill>
                  <a:schemeClr val="tx1"/>
                </a:solidFill>
                <a:latin typeface="+mj-lt"/>
                <a:ea typeface="+mn-ea"/>
                <a:cs typeface="+mn-cs"/>
              </a:defRPr>
            </a:lvl1pPr>
            <a:lvl2pPr marL="473937" indent="-236969" algn="l" defTabSz="1197317" rtl="0" eaLnBrk="1" latinLnBrk="0" hangingPunct="1">
              <a:lnSpc>
                <a:spcPct val="85000"/>
              </a:lnSpc>
              <a:spcBef>
                <a:spcPts val="261"/>
              </a:spcBef>
              <a:buFont typeface="Arial" pitchFamily="34" charset="0"/>
              <a:buChar char="•"/>
              <a:defRPr sz="2667" kern="1200">
                <a:solidFill>
                  <a:schemeClr val="tx1"/>
                </a:solidFill>
                <a:latin typeface="+mj-lt"/>
                <a:ea typeface="+mn-ea"/>
                <a:cs typeface="+mn-cs"/>
              </a:defRPr>
            </a:lvl2pPr>
            <a:lvl3pPr marL="710906" indent="-236969" algn="l" defTabSz="1197317" rtl="0" eaLnBrk="1" latinLnBrk="0" hangingPunct="1">
              <a:lnSpc>
                <a:spcPct val="85000"/>
              </a:lnSpc>
              <a:spcBef>
                <a:spcPts val="261"/>
              </a:spcBef>
              <a:buFont typeface="Arial" pitchFamily="34" charset="0"/>
              <a:buChar char="•"/>
              <a:defRPr sz="2400" kern="1200">
                <a:solidFill>
                  <a:schemeClr val="tx1"/>
                </a:solidFill>
                <a:latin typeface="+mj-lt"/>
                <a:ea typeface="+mn-ea"/>
                <a:cs typeface="+mn-cs"/>
              </a:defRPr>
            </a:lvl3pPr>
            <a:lvl4pPr marL="935403"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4pPr>
            <a:lvl5pPr marL="1172372"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5pPr>
            <a:lvl6pPr marL="3292619"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891277"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489936"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088594"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0" indent="0">
              <a:lnSpc>
                <a:spcPct val="100000"/>
              </a:lnSpc>
              <a:buNone/>
            </a:pPr>
            <a:r>
              <a:rPr lang="en-GB" sz="1200" b="1" dirty="0"/>
              <a:t>(BS 9999:2017)</a:t>
            </a:r>
            <a:endParaRPr lang="en-US" sz="1200" b="1" dirty="0"/>
          </a:p>
        </p:txBody>
      </p:sp>
      <p:sp>
        <p:nvSpPr>
          <p:cNvPr id="11" name="Content Placeholder 4">
            <a:extLst>
              <a:ext uri="{FF2B5EF4-FFF2-40B4-BE49-F238E27FC236}">
                <a16:creationId xmlns:a16="http://schemas.microsoft.com/office/drawing/2014/main" id="{EC24ED9C-6FFF-4F13-90BB-E25D60176615}"/>
              </a:ext>
            </a:extLst>
          </p:cNvPr>
          <p:cNvSpPr txBox="1">
            <a:spLocks/>
          </p:cNvSpPr>
          <p:nvPr/>
        </p:nvSpPr>
        <p:spPr>
          <a:xfrm>
            <a:off x="7272058" y="3507032"/>
            <a:ext cx="1366448" cy="335350"/>
          </a:xfrm>
          <a:prstGeom prst="rect">
            <a:avLst/>
          </a:prstGeom>
        </p:spPr>
        <p:txBody>
          <a:bodyPr/>
          <a:lstStyle>
            <a:lvl1pPr marL="236969" indent="-236969" algn="l" defTabSz="1197317" rtl="0" eaLnBrk="1" latinLnBrk="0" hangingPunct="1">
              <a:lnSpc>
                <a:spcPct val="85000"/>
              </a:lnSpc>
              <a:spcBef>
                <a:spcPts val="261"/>
              </a:spcBef>
              <a:buFont typeface="Arial" pitchFamily="34" charset="0"/>
              <a:buChar char="•"/>
              <a:defRPr sz="3200" kern="1200">
                <a:solidFill>
                  <a:schemeClr val="tx1"/>
                </a:solidFill>
                <a:latin typeface="+mj-lt"/>
                <a:ea typeface="+mn-ea"/>
                <a:cs typeface="+mn-cs"/>
              </a:defRPr>
            </a:lvl1pPr>
            <a:lvl2pPr marL="473937" indent="-236969" algn="l" defTabSz="1197317" rtl="0" eaLnBrk="1" latinLnBrk="0" hangingPunct="1">
              <a:lnSpc>
                <a:spcPct val="85000"/>
              </a:lnSpc>
              <a:spcBef>
                <a:spcPts val="261"/>
              </a:spcBef>
              <a:buFont typeface="Arial" pitchFamily="34" charset="0"/>
              <a:buChar char="•"/>
              <a:defRPr sz="2667" kern="1200">
                <a:solidFill>
                  <a:schemeClr val="tx1"/>
                </a:solidFill>
                <a:latin typeface="+mj-lt"/>
                <a:ea typeface="+mn-ea"/>
                <a:cs typeface="+mn-cs"/>
              </a:defRPr>
            </a:lvl2pPr>
            <a:lvl3pPr marL="710906" indent="-236969" algn="l" defTabSz="1197317" rtl="0" eaLnBrk="1" latinLnBrk="0" hangingPunct="1">
              <a:lnSpc>
                <a:spcPct val="85000"/>
              </a:lnSpc>
              <a:spcBef>
                <a:spcPts val="261"/>
              </a:spcBef>
              <a:buFont typeface="Arial" pitchFamily="34" charset="0"/>
              <a:buChar char="•"/>
              <a:defRPr sz="2400" kern="1200">
                <a:solidFill>
                  <a:schemeClr val="tx1"/>
                </a:solidFill>
                <a:latin typeface="+mj-lt"/>
                <a:ea typeface="+mn-ea"/>
                <a:cs typeface="+mn-cs"/>
              </a:defRPr>
            </a:lvl3pPr>
            <a:lvl4pPr marL="935403"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4pPr>
            <a:lvl5pPr marL="1172372"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5pPr>
            <a:lvl6pPr marL="3292619"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891277"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489936"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088594"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0" indent="0">
              <a:lnSpc>
                <a:spcPct val="100000"/>
              </a:lnSpc>
              <a:buNone/>
            </a:pPr>
            <a:r>
              <a:rPr lang="en-GB" sz="1200" b="1" dirty="0">
                <a:solidFill>
                  <a:schemeClr val="accent1"/>
                </a:solidFill>
              </a:rPr>
              <a:t>Fire door notice</a:t>
            </a:r>
            <a:endParaRPr lang="en-US" sz="1200" b="1" dirty="0">
              <a:solidFill>
                <a:schemeClr val="accent1"/>
              </a:solidFill>
            </a:endParaRPr>
          </a:p>
        </p:txBody>
      </p:sp>
    </p:spTree>
    <p:extLst>
      <p:ext uri="{BB962C8B-B14F-4D97-AF65-F5344CB8AC3E}">
        <p14:creationId xmlns:p14="http://schemas.microsoft.com/office/powerpoint/2010/main" val="3559672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8562ED8-D625-463E-BE06-39B8E86D9888}"/>
              </a:ext>
            </a:extLst>
          </p:cNvPr>
          <p:cNvSpPr>
            <a:spLocks noGrp="1"/>
          </p:cNvSpPr>
          <p:nvPr>
            <p:ph type="body" sz="quarter" idx="10"/>
          </p:nvPr>
        </p:nvSpPr>
        <p:spPr>
          <a:xfrm>
            <a:off x="375461" y="6445615"/>
            <a:ext cx="313110" cy="346249"/>
          </a:xfrm>
        </p:spPr>
        <p:txBody>
          <a:bodyPr/>
          <a:lstStyle/>
          <a:p>
            <a:fld id="{70B4BD30-A790-4C98-BD40-3E452CFDEA01}" type="slidenum">
              <a:rPr lang="en-GB" smtClean="0"/>
              <a:t>11</a:t>
            </a:fld>
            <a:endParaRPr lang="en-US" dirty="0"/>
          </a:p>
        </p:txBody>
      </p:sp>
      <p:sp>
        <p:nvSpPr>
          <p:cNvPr id="6" name="Text Placeholder 4">
            <a:extLst>
              <a:ext uri="{FF2B5EF4-FFF2-40B4-BE49-F238E27FC236}">
                <a16:creationId xmlns:a16="http://schemas.microsoft.com/office/drawing/2014/main" id="{8CE88685-7A8F-48C2-8EC3-F66A0AED081F}"/>
              </a:ext>
            </a:extLst>
          </p:cNvPr>
          <p:cNvSpPr txBox="1">
            <a:spLocks/>
          </p:cNvSpPr>
          <p:nvPr/>
        </p:nvSpPr>
        <p:spPr>
          <a:xfrm>
            <a:off x="828002" y="6445614"/>
            <a:ext cx="5758453" cy="346249"/>
          </a:xfrm>
          <a:prstGeom prst="rect">
            <a:avLst/>
          </a:prstGeom>
        </p:spPr>
        <p:txBody>
          <a:bodyPr vert="horz" lIns="0" tIns="0" rIns="0" bIns="0">
            <a:noAutofit/>
          </a:bodyPr>
          <a:lstStyle>
            <a:lvl1pPr marL="0" indent="0" algn="l" defTabSz="1197317" rtl="0" eaLnBrk="1" latinLnBrk="0" hangingPunct="1">
              <a:lnSpc>
                <a:spcPts val="2000"/>
              </a:lnSpc>
              <a:spcBef>
                <a:spcPts val="0"/>
              </a:spcBef>
              <a:buFont typeface="Arial" pitchFamily="34" charset="0"/>
              <a:buNone/>
              <a:defRPr sz="1800" kern="1200" baseline="0">
                <a:solidFill>
                  <a:schemeClr val="bg1"/>
                </a:solidFill>
                <a:latin typeface="Times New Roman"/>
                <a:ea typeface="+mn-ea"/>
                <a:cs typeface="Times New Roman"/>
              </a:defRPr>
            </a:lvl1pPr>
            <a:lvl2pPr marL="473937" indent="-236969" algn="l" defTabSz="1197317" rtl="0" eaLnBrk="1" latinLnBrk="0" hangingPunct="1">
              <a:lnSpc>
                <a:spcPct val="85000"/>
              </a:lnSpc>
              <a:spcBef>
                <a:spcPts val="261"/>
              </a:spcBef>
              <a:buFont typeface="Arial" pitchFamily="34" charset="0"/>
              <a:buChar char="•"/>
              <a:defRPr sz="2667" kern="1200">
                <a:solidFill>
                  <a:schemeClr val="tx1"/>
                </a:solidFill>
                <a:latin typeface="+mj-lt"/>
                <a:ea typeface="+mn-ea"/>
                <a:cs typeface="+mn-cs"/>
              </a:defRPr>
            </a:lvl2pPr>
            <a:lvl3pPr marL="710906" indent="-236969" algn="l" defTabSz="1197317" rtl="0" eaLnBrk="1" latinLnBrk="0" hangingPunct="1">
              <a:lnSpc>
                <a:spcPct val="85000"/>
              </a:lnSpc>
              <a:spcBef>
                <a:spcPts val="261"/>
              </a:spcBef>
              <a:buFont typeface="Arial" pitchFamily="34" charset="0"/>
              <a:buChar char="•"/>
              <a:defRPr sz="2400" kern="1200">
                <a:solidFill>
                  <a:schemeClr val="tx1"/>
                </a:solidFill>
                <a:latin typeface="+mj-lt"/>
                <a:ea typeface="+mn-ea"/>
                <a:cs typeface="+mn-cs"/>
              </a:defRPr>
            </a:lvl3pPr>
            <a:lvl4pPr marL="935403"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4pPr>
            <a:lvl5pPr marL="1172372"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5pPr>
            <a:lvl6pPr marL="3292619"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891277"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489936"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088594"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r>
              <a:rPr lang="en-GB" dirty="0"/>
              <a:t>Firefighters Lifts</a:t>
            </a:r>
            <a:endParaRPr lang="en-US" dirty="0"/>
          </a:p>
        </p:txBody>
      </p:sp>
      <p:sp>
        <p:nvSpPr>
          <p:cNvPr id="7" name="Title 3">
            <a:extLst>
              <a:ext uri="{FF2B5EF4-FFF2-40B4-BE49-F238E27FC236}">
                <a16:creationId xmlns:a16="http://schemas.microsoft.com/office/drawing/2014/main" id="{280AB42C-BB19-F74C-A3F3-B07D73FFAE26}"/>
              </a:ext>
            </a:extLst>
          </p:cNvPr>
          <p:cNvSpPr txBox="1">
            <a:spLocks/>
          </p:cNvSpPr>
          <p:nvPr/>
        </p:nvSpPr>
        <p:spPr>
          <a:xfrm>
            <a:off x="828002" y="447163"/>
            <a:ext cx="7504033" cy="683948"/>
          </a:xfrm>
          <a:prstGeom prst="rect">
            <a:avLst/>
          </a:prstGeom>
        </p:spPr>
        <p:txBody>
          <a:bodyPr lIns="0" tIns="0" rIns="0" bIns="0">
            <a:noAutofit/>
          </a:bodyPr>
          <a:lstStyle>
            <a:lvl1pPr marL="0" indent="0" algn="l" defTabSz="1197317" rtl="0" eaLnBrk="1" latinLnBrk="0" hangingPunct="1">
              <a:lnSpc>
                <a:spcPts val="4000"/>
              </a:lnSpc>
              <a:spcBef>
                <a:spcPts val="0"/>
              </a:spcBef>
              <a:buNone/>
              <a:defRPr sz="3800" kern="1200">
                <a:solidFill>
                  <a:schemeClr val="bg1"/>
                </a:solidFill>
                <a:latin typeface="Times New Roman"/>
                <a:ea typeface="+mj-ea"/>
                <a:cs typeface="Times New Roman"/>
              </a:defRPr>
            </a:lvl1pPr>
          </a:lstStyle>
          <a:p>
            <a:r>
              <a:rPr lang="en-GB" sz="2500" dirty="0">
                <a:solidFill>
                  <a:schemeClr val="accent6"/>
                </a:solidFill>
              </a:rPr>
              <a:t>Fundamental of firefighters lifts</a:t>
            </a:r>
            <a:endParaRPr lang="en-US" sz="2500" dirty="0">
              <a:solidFill>
                <a:schemeClr val="accent6"/>
              </a:solidFill>
            </a:endParaRPr>
          </a:p>
        </p:txBody>
      </p:sp>
      <p:sp>
        <p:nvSpPr>
          <p:cNvPr id="12" name="Title 3">
            <a:extLst>
              <a:ext uri="{FF2B5EF4-FFF2-40B4-BE49-F238E27FC236}">
                <a16:creationId xmlns:a16="http://schemas.microsoft.com/office/drawing/2014/main" id="{7F706F94-F5EB-4014-9032-2989A5E449D0}"/>
              </a:ext>
            </a:extLst>
          </p:cNvPr>
          <p:cNvSpPr txBox="1">
            <a:spLocks/>
          </p:cNvSpPr>
          <p:nvPr/>
        </p:nvSpPr>
        <p:spPr>
          <a:xfrm>
            <a:off x="828001" y="1246059"/>
            <a:ext cx="8043945" cy="4832769"/>
          </a:xfrm>
          <a:prstGeom prst="rect">
            <a:avLst/>
          </a:prstGeom>
        </p:spPr>
        <p:txBody>
          <a:bodyPr lIns="0" tIns="0" rIns="0" bIns="0">
            <a:noAutofit/>
          </a:bodyPr>
          <a:lstStyle>
            <a:lvl1pPr marL="0" indent="0" algn="l" defTabSz="1197317" rtl="0" eaLnBrk="1" latinLnBrk="0" hangingPunct="1">
              <a:lnSpc>
                <a:spcPts val="4000"/>
              </a:lnSpc>
              <a:spcBef>
                <a:spcPts val="0"/>
              </a:spcBef>
              <a:buNone/>
              <a:defRPr sz="3800" kern="1200">
                <a:solidFill>
                  <a:schemeClr val="bg1"/>
                </a:solidFill>
                <a:latin typeface="Times New Roman"/>
                <a:ea typeface="+mj-ea"/>
                <a:cs typeface="Times New Roman"/>
              </a:defRPr>
            </a:lvl1pPr>
          </a:lstStyle>
          <a:p>
            <a:pPr marL="298450" indent="-285750">
              <a:lnSpc>
                <a:spcPct val="100000"/>
              </a:lnSpc>
              <a:buFont typeface="Arial" panose="020B0604020202020204" pitchFamily="34" charset="0"/>
              <a:buChar char="•"/>
            </a:pPr>
            <a:r>
              <a:rPr lang="en-GB" sz="1800" dirty="0">
                <a:solidFill>
                  <a:schemeClr val="accent6"/>
                </a:solidFill>
              </a:rPr>
              <a:t>Must conform with </a:t>
            </a:r>
            <a:r>
              <a:rPr lang="en-GB" sz="1800" b="1" dirty="0">
                <a:solidFill>
                  <a:schemeClr val="accent6"/>
                </a:solidFill>
              </a:rPr>
              <a:t>BS EN 81-20:2014</a:t>
            </a:r>
          </a:p>
          <a:p>
            <a:pPr marL="12700">
              <a:lnSpc>
                <a:spcPct val="100000"/>
              </a:lnSpc>
            </a:pPr>
            <a:endParaRPr lang="en-GB" sz="700" dirty="0">
              <a:solidFill>
                <a:schemeClr val="accent6"/>
              </a:solidFill>
            </a:endParaRPr>
          </a:p>
          <a:p>
            <a:pPr marL="298450" indent="-285750">
              <a:lnSpc>
                <a:spcPct val="100000"/>
              </a:lnSpc>
              <a:buFont typeface="Arial" panose="020B0604020202020204" pitchFamily="34" charset="0"/>
              <a:buChar char="•"/>
            </a:pPr>
            <a:r>
              <a:rPr lang="en-GB" sz="1800" dirty="0">
                <a:solidFill>
                  <a:schemeClr val="accent6"/>
                </a:solidFill>
              </a:rPr>
              <a:t>Minimum car size of </a:t>
            </a:r>
            <a:r>
              <a:rPr lang="en-GB" sz="1800" b="1" dirty="0">
                <a:solidFill>
                  <a:schemeClr val="accent6"/>
                </a:solidFill>
              </a:rPr>
              <a:t>1100mm wide </a:t>
            </a:r>
            <a:r>
              <a:rPr lang="en-GB" sz="1800" dirty="0">
                <a:solidFill>
                  <a:schemeClr val="accent6"/>
                </a:solidFill>
              </a:rPr>
              <a:t>by </a:t>
            </a:r>
            <a:r>
              <a:rPr lang="en-GB" sz="1800" b="1" dirty="0">
                <a:solidFill>
                  <a:schemeClr val="accent6"/>
                </a:solidFill>
              </a:rPr>
              <a:t>1400mm deep </a:t>
            </a:r>
            <a:r>
              <a:rPr lang="en-GB" sz="1800" dirty="0">
                <a:solidFill>
                  <a:schemeClr val="accent6"/>
                </a:solidFill>
              </a:rPr>
              <a:t>(</a:t>
            </a:r>
            <a:r>
              <a:rPr lang="en-GB" sz="1800" b="1" dirty="0">
                <a:solidFill>
                  <a:schemeClr val="accent6"/>
                </a:solidFill>
              </a:rPr>
              <a:t>630kg/8-person</a:t>
            </a:r>
            <a:r>
              <a:rPr lang="en-GB" sz="1800" dirty="0">
                <a:solidFill>
                  <a:schemeClr val="accent6"/>
                </a:solidFill>
              </a:rPr>
              <a:t>)</a:t>
            </a:r>
          </a:p>
          <a:p>
            <a:pPr marL="298450" indent="-285750">
              <a:lnSpc>
                <a:spcPct val="100000"/>
              </a:lnSpc>
              <a:buFont typeface="Arial" panose="020B0604020202020204" pitchFamily="34" charset="0"/>
              <a:buChar char="•"/>
            </a:pPr>
            <a:endParaRPr lang="en-GB" sz="700" dirty="0">
              <a:solidFill>
                <a:schemeClr val="accent6"/>
              </a:solidFill>
            </a:endParaRPr>
          </a:p>
          <a:p>
            <a:pPr marL="298450" indent="-285750">
              <a:lnSpc>
                <a:spcPct val="100000"/>
              </a:lnSpc>
              <a:buFont typeface="Arial" panose="020B0604020202020204" pitchFamily="34" charset="0"/>
              <a:buChar char="•"/>
            </a:pPr>
            <a:r>
              <a:rPr lang="en-GB" sz="1800" dirty="0">
                <a:solidFill>
                  <a:schemeClr val="accent6"/>
                </a:solidFill>
              </a:rPr>
              <a:t>Minimum door width of </a:t>
            </a:r>
            <a:r>
              <a:rPr lang="en-GB" sz="1800" b="1" dirty="0">
                <a:solidFill>
                  <a:schemeClr val="accent6"/>
                </a:solidFill>
              </a:rPr>
              <a:t>800mm</a:t>
            </a:r>
          </a:p>
          <a:p>
            <a:pPr marL="298450" indent="-285750">
              <a:lnSpc>
                <a:spcPct val="100000"/>
              </a:lnSpc>
              <a:buFont typeface="Arial" panose="020B0604020202020204" pitchFamily="34" charset="0"/>
              <a:buChar char="•"/>
            </a:pPr>
            <a:endParaRPr lang="en-GB" sz="700" dirty="0">
              <a:solidFill>
                <a:schemeClr val="accent6"/>
              </a:solidFill>
            </a:endParaRPr>
          </a:p>
          <a:p>
            <a:pPr marL="298450" indent="-285750">
              <a:lnSpc>
                <a:spcPct val="100000"/>
              </a:lnSpc>
              <a:buFont typeface="Arial" panose="020B0604020202020204" pitchFamily="34" charset="0"/>
              <a:buChar char="•"/>
            </a:pPr>
            <a:r>
              <a:rPr lang="en-GB" sz="1800" dirty="0">
                <a:solidFill>
                  <a:schemeClr val="accent6"/>
                </a:solidFill>
              </a:rPr>
              <a:t>For evacuation of a stretcher, minimum car size of </a:t>
            </a:r>
            <a:r>
              <a:rPr lang="en-GB" sz="1800" b="1" dirty="0">
                <a:solidFill>
                  <a:schemeClr val="accent6"/>
                </a:solidFill>
              </a:rPr>
              <a:t>1100mm wide </a:t>
            </a:r>
            <a:r>
              <a:rPr lang="en-GB" sz="1800" dirty="0">
                <a:solidFill>
                  <a:schemeClr val="accent6"/>
                </a:solidFill>
              </a:rPr>
              <a:t>by </a:t>
            </a:r>
            <a:r>
              <a:rPr lang="en-GB" sz="1800" b="1" dirty="0">
                <a:solidFill>
                  <a:schemeClr val="accent6"/>
                </a:solidFill>
              </a:rPr>
              <a:t>2100mm deep </a:t>
            </a:r>
            <a:r>
              <a:rPr lang="en-GB" sz="1800" dirty="0">
                <a:solidFill>
                  <a:schemeClr val="accent6"/>
                </a:solidFill>
              </a:rPr>
              <a:t>(</a:t>
            </a:r>
            <a:r>
              <a:rPr lang="en-GB" sz="1800" b="1" dirty="0">
                <a:solidFill>
                  <a:schemeClr val="accent6"/>
                </a:solidFill>
              </a:rPr>
              <a:t>1000kg/13-person</a:t>
            </a:r>
            <a:r>
              <a:rPr lang="en-GB" sz="1800" dirty="0">
                <a:solidFill>
                  <a:schemeClr val="accent6"/>
                </a:solidFill>
              </a:rPr>
              <a:t>)</a:t>
            </a:r>
          </a:p>
          <a:p>
            <a:pPr marL="298450" indent="-285750">
              <a:lnSpc>
                <a:spcPct val="100000"/>
              </a:lnSpc>
              <a:buFont typeface="Arial" panose="020B0604020202020204" pitchFamily="34" charset="0"/>
              <a:buChar char="•"/>
            </a:pPr>
            <a:endParaRPr lang="en-GB" sz="700" dirty="0">
              <a:solidFill>
                <a:schemeClr val="accent6"/>
              </a:solidFill>
            </a:endParaRPr>
          </a:p>
          <a:p>
            <a:pPr marL="298450" indent="-285750">
              <a:lnSpc>
                <a:spcPct val="100000"/>
              </a:lnSpc>
              <a:buFont typeface="Arial" panose="020B0604020202020204" pitchFamily="34" charset="0"/>
              <a:buChar char="•"/>
            </a:pPr>
            <a:r>
              <a:rPr lang="en-GB" sz="1800" dirty="0">
                <a:solidFill>
                  <a:schemeClr val="accent6"/>
                </a:solidFill>
              </a:rPr>
              <a:t>Must be able to reach highest served level within </a:t>
            </a:r>
            <a:r>
              <a:rPr lang="en-GB" sz="1800" b="1" dirty="0">
                <a:solidFill>
                  <a:schemeClr val="accent6"/>
                </a:solidFill>
              </a:rPr>
              <a:t>60 seconds</a:t>
            </a:r>
            <a:r>
              <a:rPr lang="en-GB" sz="1800" dirty="0">
                <a:solidFill>
                  <a:schemeClr val="accent6"/>
                </a:solidFill>
              </a:rPr>
              <a:t> (additional rules for travel over 200m)</a:t>
            </a:r>
          </a:p>
          <a:p>
            <a:pPr marL="298450" indent="-285750">
              <a:lnSpc>
                <a:spcPct val="100000"/>
              </a:lnSpc>
              <a:buFont typeface="Arial" panose="020B0604020202020204" pitchFamily="34" charset="0"/>
              <a:buChar char="•"/>
            </a:pPr>
            <a:endParaRPr lang="en-GB" sz="700" dirty="0">
              <a:solidFill>
                <a:schemeClr val="accent6"/>
              </a:solidFill>
            </a:endParaRPr>
          </a:p>
          <a:p>
            <a:pPr marL="298450" indent="-285750">
              <a:lnSpc>
                <a:spcPct val="100000"/>
              </a:lnSpc>
              <a:buFont typeface="Arial" panose="020B0604020202020204" pitchFamily="34" charset="0"/>
              <a:buChar char="•"/>
            </a:pPr>
            <a:r>
              <a:rPr lang="en-GB" sz="1800" dirty="0">
                <a:solidFill>
                  <a:schemeClr val="accent6"/>
                </a:solidFill>
              </a:rPr>
              <a:t>Designed to operate during firefighting conditions for a period equal to structure</a:t>
            </a:r>
          </a:p>
          <a:p>
            <a:pPr marL="12700">
              <a:lnSpc>
                <a:spcPct val="100000"/>
              </a:lnSpc>
            </a:pPr>
            <a:endParaRPr lang="en-GB" sz="1800" dirty="0">
              <a:solidFill>
                <a:schemeClr val="accent6"/>
              </a:solidFill>
            </a:endParaRPr>
          </a:p>
        </p:txBody>
      </p:sp>
    </p:spTree>
    <p:extLst>
      <p:ext uri="{BB962C8B-B14F-4D97-AF65-F5344CB8AC3E}">
        <p14:creationId xmlns:p14="http://schemas.microsoft.com/office/powerpoint/2010/main" val="3692748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7" name="Picture 6" descr="A close up of a door&#10;&#10;Description generated with high confidence">
            <a:extLst>
              <a:ext uri="{FF2B5EF4-FFF2-40B4-BE49-F238E27FC236}">
                <a16:creationId xmlns:a16="http://schemas.microsoft.com/office/drawing/2014/main" id="{F23D39F7-659E-4737-8E1E-AC3804F3A3D6}"/>
              </a:ext>
            </a:extLst>
          </p:cNvPr>
          <p:cNvPicPr>
            <a:picLocks noChangeAspect="1"/>
          </p:cNvPicPr>
          <p:nvPr/>
        </p:nvPicPr>
        <p:blipFill>
          <a:blip r:embed="rId3"/>
          <a:stretch>
            <a:fillRect/>
          </a:stretch>
        </p:blipFill>
        <p:spPr>
          <a:xfrm>
            <a:off x="4989961" y="1147145"/>
            <a:ext cx="3288333" cy="4273200"/>
          </a:xfrm>
          <a:prstGeom prst="rect">
            <a:avLst/>
          </a:prstGeom>
        </p:spPr>
      </p:pic>
      <p:pic>
        <p:nvPicPr>
          <p:cNvPr id="3" name="Picture 2" descr="A screenshot of a cell phone&#10;&#10;Description generated with high confidence">
            <a:extLst>
              <a:ext uri="{FF2B5EF4-FFF2-40B4-BE49-F238E27FC236}">
                <a16:creationId xmlns:a16="http://schemas.microsoft.com/office/drawing/2014/main" id="{73093AFC-6181-4514-9AF3-20AAD11752ED}"/>
              </a:ext>
            </a:extLst>
          </p:cNvPr>
          <p:cNvPicPr>
            <a:picLocks noChangeAspect="1"/>
          </p:cNvPicPr>
          <p:nvPr/>
        </p:nvPicPr>
        <p:blipFill>
          <a:blip r:embed="rId4"/>
          <a:stretch>
            <a:fillRect/>
          </a:stretch>
        </p:blipFill>
        <p:spPr>
          <a:xfrm>
            <a:off x="494231" y="1094246"/>
            <a:ext cx="3756261" cy="3366000"/>
          </a:xfrm>
          <a:prstGeom prst="rect">
            <a:avLst/>
          </a:prstGeom>
        </p:spPr>
      </p:pic>
      <p:sp>
        <p:nvSpPr>
          <p:cNvPr id="5" name="Text Placeholder 4">
            <a:extLst>
              <a:ext uri="{FF2B5EF4-FFF2-40B4-BE49-F238E27FC236}">
                <a16:creationId xmlns:a16="http://schemas.microsoft.com/office/drawing/2014/main" id="{08562ED8-D625-463E-BE06-39B8E86D9888}"/>
              </a:ext>
            </a:extLst>
          </p:cNvPr>
          <p:cNvSpPr>
            <a:spLocks noGrp="1"/>
          </p:cNvSpPr>
          <p:nvPr>
            <p:ph type="body" sz="quarter" idx="10"/>
          </p:nvPr>
        </p:nvSpPr>
        <p:spPr>
          <a:xfrm>
            <a:off x="375461" y="6445615"/>
            <a:ext cx="313110" cy="346249"/>
          </a:xfrm>
        </p:spPr>
        <p:txBody>
          <a:bodyPr/>
          <a:lstStyle/>
          <a:p>
            <a:fld id="{70B4BD30-A790-4C98-BD40-3E452CFDEA01}" type="slidenum">
              <a:rPr lang="en-GB" smtClean="0"/>
              <a:t>12</a:t>
            </a:fld>
            <a:endParaRPr lang="en-US" dirty="0"/>
          </a:p>
        </p:txBody>
      </p:sp>
      <p:sp>
        <p:nvSpPr>
          <p:cNvPr id="6" name="Text Placeholder 4">
            <a:extLst>
              <a:ext uri="{FF2B5EF4-FFF2-40B4-BE49-F238E27FC236}">
                <a16:creationId xmlns:a16="http://schemas.microsoft.com/office/drawing/2014/main" id="{8CE88685-7A8F-48C2-8EC3-F66A0AED081F}"/>
              </a:ext>
            </a:extLst>
          </p:cNvPr>
          <p:cNvSpPr txBox="1">
            <a:spLocks/>
          </p:cNvSpPr>
          <p:nvPr/>
        </p:nvSpPr>
        <p:spPr>
          <a:xfrm>
            <a:off x="828002" y="6445614"/>
            <a:ext cx="5758453" cy="346249"/>
          </a:xfrm>
          <a:prstGeom prst="rect">
            <a:avLst/>
          </a:prstGeom>
        </p:spPr>
        <p:txBody>
          <a:bodyPr vert="horz" lIns="0" tIns="0" rIns="0" bIns="0">
            <a:noAutofit/>
          </a:bodyPr>
          <a:lstStyle>
            <a:lvl1pPr marL="0" indent="0" algn="l" defTabSz="1197317" rtl="0" eaLnBrk="1" latinLnBrk="0" hangingPunct="1">
              <a:lnSpc>
                <a:spcPts val="2000"/>
              </a:lnSpc>
              <a:spcBef>
                <a:spcPts val="0"/>
              </a:spcBef>
              <a:buFont typeface="Arial" pitchFamily="34" charset="0"/>
              <a:buNone/>
              <a:defRPr sz="1800" kern="1200" baseline="0">
                <a:solidFill>
                  <a:schemeClr val="bg1"/>
                </a:solidFill>
                <a:latin typeface="Times New Roman"/>
                <a:ea typeface="+mn-ea"/>
                <a:cs typeface="Times New Roman"/>
              </a:defRPr>
            </a:lvl1pPr>
            <a:lvl2pPr marL="473937" indent="-236969" algn="l" defTabSz="1197317" rtl="0" eaLnBrk="1" latinLnBrk="0" hangingPunct="1">
              <a:lnSpc>
                <a:spcPct val="85000"/>
              </a:lnSpc>
              <a:spcBef>
                <a:spcPts val="261"/>
              </a:spcBef>
              <a:buFont typeface="Arial" pitchFamily="34" charset="0"/>
              <a:buChar char="•"/>
              <a:defRPr sz="2667" kern="1200">
                <a:solidFill>
                  <a:schemeClr val="tx1"/>
                </a:solidFill>
                <a:latin typeface="+mj-lt"/>
                <a:ea typeface="+mn-ea"/>
                <a:cs typeface="+mn-cs"/>
              </a:defRPr>
            </a:lvl2pPr>
            <a:lvl3pPr marL="710906" indent="-236969" algn="l" defTabSz="1197317" rtl="0" eaLnBrk="1" latinLnBrk="0" hangingPunct="1">
              <a:lnSpc>
                <a:spcPct val="85000"/>
              </a:lnSpc>
              <a:spcBef>
                <a:spcPts val="261"/>
              </a:spcBef>
              <a:buFont typeface="Arial" pitchFamily="34" charset="0"/>
              <a:buChar char="•"/>
              <a:defRPr sz="2400" kern="1200">
                <a:solidFill>
                  <a:schemeClr val="tx1"/>
                </a:solidFill>
                <a:latin typeface="+mj-lt"/>
                <a:ea typeface="+mn-ea"/>
                <a:cs typeface="+mn-cs"/>
              </a:defRPr>
            </a:lvl3pPr>
            <a:lvl4pPr marL="935403"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4pPr>
            <a:lvl5pPr marL="1172372"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5pPr>
            <a:lvl6pPr marL="3292619"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891277"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489936"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088594"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r>
              <a:rPr lang="en-GB" dirty="0"/>
              <a:t>Firefighters Lifts</a:t>
            </a:r>
            <a:endParaRPr lang="en-US" dirty="0"/>
          </a:p>
        </p:txBody>
      </p:sp>
      <p:sp>
        <p:nvSpPr>
          <p:cNvPr id="8" name="Content Placeholder 4">
            <a:extLst>
              <a:ext uri="{FF2B5EF4-FFF2-40B4-BE49-F238E27FC236}">
                <a16:creationId xmlns:a16="http://schemas.microsoft.com/office/drawing/2014/main" id="{85397C12-E433-4B8B-9CDC-94B0A00347FE}"/>
              </a:ext>
            </a:extLst>
          </p:cNvPr>
          <p:cNvSpPr txBox="1">
            <a:spLocks/>
          </p:cNvSpPr>
          <p:nvPr/>
        </p:nvSpPr>
        <p:spPr>
          <a:xfrm>
            <a:off x="1632636" y="1600903"/>
            <a:ext cx="2619740" cy="409094"/>
          </a:xfrm>
          <a:prstGeom prst="rect">
            <a:avLst/>
          </a:prstGeom>
        </p:spPr>
        <p:txBody>
          <a:bodyPr/>
          <a:lstStyle>
            <a:lvl1pPr marL="236969" indent="-236969" algn="l" defTabSz="1197317" rtl="0" eaLnBrk="1" latinLnBrk="0" hangingPunct="1">
              <a:lnSpc>
                <a:spcPct val="85000"/>
              </a:lnSpc>
              <a:spcBef>
                <a:spcPts val="261"/>
              </a:spcBef>
              <a:buFont typeface="Arial" pitchFamily="34" charset="0"/>
              <a:buChar char="•"/>
              <a:defRPr sz="3200" kern="1200">
                <a:solidFill>
                  <a:schemeClr val="tx1"/>
                </a:solidFill>
                <a:latin typeface="+mj-lt"/>
                <a:ea typeface="+mn-ea"/>
                <a:cs typeface="+mn-cs"/>
              </a:defRPr>
            </a:lvl1pPr>
            <a:lvl2pPr marL="473937" indent="-236969" algn="l" defTabSz="1197317" rtl="0" eaLnBrk="1" latinLnBrk="0" hangingPunct="1">
              <a:lnSpc>
                <a:spcPct val="85000"/>
              </a:lnSpc>
              <a:spcBef>
                <a:spcPts val="261"/>
              </a:spcBef>
              <a:buFont typeface="Arial" pitchFamily="34" charset="0"/>
              <a:buChar char="•"/>
              <a:defRPr sz="2667" kern="1200">
                <a:solidFill>
                  <a:schemeClr val="tx1"/>
                </a:solidFill>
                <a:latin typeface="+mj-lt"/>
                <a:ea typeface="+mn-ea"/>
                <a:cs typeface="+mn-cs"/>
              </a:defRPr>
            </a:lvl2pPr>
            <a:lvl3pPr marL="710906" indent="-236969" algn="l" defTabSz="1197317" rtl="0" eaLnBrk="1" latinLnBrk="0" hangingPunct="1">
              <a:lnSpc>
                <a:spcPct val="85000"/>
              </a:lnSpc>
              <a:spcBef>
                <a:spcPts val="261"/>
              </a:spcBef>
              <a:buFont typeface="Arial" pitchFamily="34" charset="0"/>
              <a:buChar char="•"/>
              <a:defRPr sz="2400" kern="1200">
                <a:solidFill>
                  <a:schemeClr val="tx1"/>
                </a:solidFill>
                <a:latin typeface="+mj-lt"/>
                <a:ea typeface="+mn-ea"/>
                <a:cs typeface="+mn-cs"/>
              </a:defRPr>
            </a:lvl3pPr>
            <a:lvl4pPr marL="935403"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4pPr>
            <a:lvl5pPr marL="1172372"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5pPr>
            <a:lvl6pPr marL="3292619"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891277"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489936"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088594"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236968" lvl="1" indent="0">
              <a:buNone/>
            </a:pPr>
            <a:r>
              <a:rPr lang="en-US" sz="1200" b="1" dirty="0">
                <a:solidFill>
                  <a:schemeClr val="accent6"/>
                </a:solidFill>
              </a:rPr>
              <a:t>630kg/8-person</a:t>
            </a:r>
          </a:p>
          <a:p>
            <a:pPr marL="236968" lvl="1" indent="0">
              <a:buNone/>
            </a:pPr>
            <a:endParaRPr lang="it-IT" sz="1200" b="1" dirty="0">
              <a:solidFill>
                <a:schemeClr val="accent6"/>
              </a:solidFill>
            </a:endParaRPr>
          </a:p>
          <a:p>
            <a:pPr lvl="1"/>
            <a:endParaRPr lang="it-IT" sz="1200" dirty="0">
              <a:solidFill>
                <a:schemeClr val="accent6"/>
              </a:solidFill>
            </a:endParaRPr>
          </a:p>
          <a:p>
            <a:pPr lvl="1"/>
            <a:endParaRPr lang="en-US" sz="1200" dirty="0">
              <a:solidFill>
                <a:schemeClr val="accent6"/>
              </a:solidFill>
            </a:endParaRPr>
          </a:p>
          <a:p>
            <a:pPr lvl="1">
              <a:buFont typeface="Arial" pitchFamily="34" charset="0"/>
              <a:buNone/>
            </a:pPr>
            <a:endParaRPr lang="en-US" sz="1200" dirty="0">
              <a:solidFill>
                <a:schemeClr val="accent6"/>
              </a:solidFill>
            </a:endParaRPr>
          </a:p>
          <a:p>
            <a:pPr>
              <a:buFont typeface="Arial" pitchFamily="34" charset="0"/>
              <a:buNone/>
            </a:pPr>
            <a:endParaRPr lang="en-US" sz="1200" dirty="0">
              <a:solidFill>
                <a:schemeClr val="accent6"/>
              </a:solidFill>
            </a:endParaRPr>
          </a:p>
        </p:txBody>
      </p:sp>
      <p:sp>
        <p:nvSpPr>
          <p:cNvPr id="10" name="Content Placeholder 4">
            <a:extLst>
              <a:ext uri="{FF2B5EF4-FFF2-40B4-BE49-F238E27FC236}">
                <a16:creationId xmlns:a16="http://schemas.microsoft.com/office/drawing/2014/main" id="{C028A353-CCD0-416B-A6B4-C49416544336}"/>
              </a:ext>
            </a:extLst>
          </p:cNvPr>
          <p:cNvSpPr txBox="1">
            <a:spLocks/>
          </p:cNvSpPr>
          <p:nvPr/>
        </p:nvSpPr>
        <p:spPr>
          <a:xfrm>
            <a:off x="6118860" y="1722823"/>
            <a:ext cx="2301240" cy="409094"/>
          </a:xfrm>
          <a:prstGeom prst="rect">
            <a:avLst/>
          </a:prstGeom>
        </p:spPr>
        <p:txBody>
          <a:bodyPr/>
          <a:lstStyle>
            <a:lvl1pPr marL="236969" indent="-236969" algn="l" defTabSz="1197317" rtl="0" eaLnBrk="1" latinLnBrk="0" hangingPunct="1">
              <a:lnSpc>
                <a:spcPct val="85000"/>
              </a:lnSpc>
              <a:spcBef>
                <a:spcPts val="261"/>
              </a:spcBef>
              <a:buFont typeface="Arial" pitchFamily="34" charset="0"/>
              <a:buChar char="•"/>
              <a:defRPr sz="3200" kern="1200">
                <a:solidFill>
                  <a:schemeClr val="tx1"/>
                </a:solidFill>
                <a:latin typeface="+mj-lt"/>
                <a:ea typeface="+mn-ea"/>
                <a:cs typeface="+mn-cs"/>
              </a:defRPr>
            </a:lvl1pPr>
            <a:lvl2pPr marL="473937" indent="-236969" algn="l" defTabSz="1197317" rtl="0" eaLnBrk="1" latinLnBrk="0" hangingPunct="1">
              <a:lnSpc>
                <a:spcPct val="85000"/>
              </a:lnSpc>
              <a:spcBef>
                <a:spcPts val="261"/>
              </a:spcBef>
              <a:buFont typeface="Arial" pitchFamily="34" charset="0"/>
              <a:buChar char="•"/>
              <a:defRPr sz="2667" kern="1200">
                <a:solidFill>
                  <a:schemeClr val="tx1"/>
                </a:solidFill>
                <a:latin typeface="+mj-lt"/>
                <a:ea typeface="+mn-ea"/>
                <a:cs typeface="+mn-cs"/>
              </a:defRPr>
            </a:lvl2pPr>
            <a:lvl3pPr marL="710906" indent="-236969" algn="l" defTabSz="1197317" rtl="0" eaLnBrk="1" latinLnBrk="0" hangingPunct="1">
              <a:lnSpc>
                <a:spcPct val="85000"/>
              </a:lnSpc>
              <a:spcBef>
                <a:spcPts val="261"/>
              </a:spcBef>
              <a:buFont typeface="Arial" pitchFamily="34" charset="0"/>
              <a:buChar char="•"/>
              <a:defRPr sz="2400" kern="1200">
                <a:solidFill>
                  <a:schemeClr val="tx1"/>
                </a:solidFill>
                <a:latin typeface="+mj-lt"/>
                <a:ea typeface="+mn-ea"/>
                <a:cs typeface="+mn-cs"/>
              </a:defRPr>
            </a:lvl3pPr>
            <a:lvl4pPr marL="935403"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4pPr>
            <a:lvl5pPr marL="1172372"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5pPr>
            <a:lvl6pPr marL="3292619"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891277"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489936"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088594"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236968" lvl="1" indent="0">
              <a:lnSpc>
                <a:spcPts val="1000"/>
              </a:lnSpc>
              <a:buNone/>
            </a:pPr>
            <a:r>
              <a:rPr lang="en-US" sz="1200" b="1" dirty="0">
                <a:solidFill>
                  <a:schemeClr val="accent6"/>
                </a:solidFill>
              </a:rPr>
              <a:t>1000kg/13-person</a:t>
            </a:r>
          </a:p>
          <a:p>
            <a:pPr marL="236968" lvl="1" indent="0">
              <a:lnSpc>
                <a:spcPts val="1000"/>
              </a:lnSpc>
              <a:buNone/>
            </a:pPr>
            <a:r>
              <a:rPr lang="en-US" sz="1200" b="1" dirty="0">
                <a:solidFill>
                  <a:schemeClr val="accent6"/>
                </a:solidFill>
              </a:rPr>
              <a:t>(long car)</a:t>
            </a:r>
          </a:p>
          <a:p>
            <a:pPr marL="236968" lvl="1" indent="0">
              <a:lnSpc>
                <a:spcPts val="1000"/>
              </a:lnSpc>
              <a:buNone/>
            </a:pPr>
            <a:endParaRPr lang="en-US" sz="1200" b="1" dirty="0">
              <a:solidFill>
                <a:schemeClr val="accent6"/>
              </a:solidFill>
            </a:endParaRPr>
          </a:p>
          <a:p>
            <a:pPr marL="236968" lvl="1" indent="0">
              <a:lnSpc>
                <a:spcPts val="800"/>
              </a:lnSpc>
              <a:buNone/>
            </a:pPr>
            <a:r>
              <a:rPr lang="en-GB" sz="1200" i="1" dirty="0">
                <a:solidFill>
                  <a:schemeClr val="accent6"/>
                </a:solidFill>
              </a:rPr>
              <a:t>f</a:t>
            </a:r>
            <a:r>
              <a:rPr lang="en-US" sz="1200" i="1" dirty="0">
                <a:solidFill>
                  <a:schemeClr val="accent6"/>
                </a:solidFill>
              </a:rPr>
              <a:t>or evacuation </a:t>
            </a:r>
          </a:p>
          <a:p>
            <a:pPr marL="236968" lvl="1" indent="0">
              <a:lnSpc>
                <a:spcPts val="800"/>
              </a:lnSpc>
              <a:buNone/>
            </a:pPr>
            <a:r>
              <a:rPr lang="en-US" sz="1200" i="1" dirty="0">
                <a:solidFill>
                  <a:schemeClr val="accent6"/>
                </a:solidFill>
              </a:rPr>
              <a:t>of a stretcher</a:t>
            </a:r>
          </a:p>
          <a:p>
            <a:pPr marL="236968" lvl="1" indent="0">
              <a:buNone/>
            </a:pPr>
            <a:endParaRPr lang="it-IT" sz="1200" b="1" dirty="0">
              <a:solidFill>
                <a:schemeClr val="accent6"/>
              </a:solidFill>
            </a:endParaRPr>
          </a:p>
          <a:p>
            <a:pPr lvl="1"/>
            <a:endParaRPr lang="it-IT" sz="1200" dirty="0">
              <a:solidFill>
                <a:schemeClr val="accent6"/>
              </a:solidFill>
            </a:endParaRPr>
          </a:p>
          <a:p>
            <a:pPr lvl="1"/>
            <a:endParaRPr lang="en-US" sz="1200" dirty="0">
              <a:solidFill>
                <a:schemeClr val="accent6"/>
              </a:solidFill>
            </a:endParaRPr>
          </a:p>
          <a:p>
            <a:pPr lvl="1">
              <a:buFont typeface="Arial" pitchFamily="34" charset="0"/>
              <a:buNone/>
            </a:pPr>
            <a:endParaRPr lang="en-US" sz="1200" dirty="0">
              <a:solidFill>
                <a:schemeClr val="accent6"/>
              </a:solidFill>
            </a:endParaRPr>
          </a:p>
          <a:p>
            <a:pPr>
              <a:buFont typeface="Arial" pitchFamily="34" charset="0"/>
              <a:buNone/>
            </a:pPr>
            <a:endParaRPr lang="en-US" sz="1200" dirty="0">
              <a:solidFill>
                <a:schemeClr val="accent6"/>
              </a:solidFill>
            </a:endParaRPr>
          </a:p>
        </p:txBody>
      </p:sp>
    </p:spTree>
    <p:extLst>
      <p:ext uri="{BB962C8B-B14F-4D97-AF65-F5344CB8AC3E}">
        <p14:creationId xmlns:p14="http://schemas.microsoft.com/office/powerpoint/2010/main" val="2697160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8562ED8-D625-463E-BE06-39B8E86D9888}"/>
              </a:ext>
            </a:extLst>
          </p:cNvPr>
          <p:cNvSpPr>
            <a:spLocks noGrp="1"/>
          </p:cNvSpPr>
          <p:nvPr>
            <p:ph type="body" sz="quarter" idx="10"/>
          </p:nvPr>
        </p:nvSpPr>
        <p:spPr>
          <a:xfrm>
            <a:off x="375461" y="6445615"/>
            <a:ext cx="313110" cy="346249"/>
          </a:xfrm>
        </p:spPr>
        <p:txBody>
          <a:bodyPr/>
          <a:lstStyle/>
          <a:p>
            <a:fld id="{70B4BD30-A790-4C98-BD40-3E452CFDEA01}" type="slidenum">
              <a:rPr lang="en-GB" smtClean="0"/>
              <a:t>13</a:t>
            </a:fld>
            <a:endParaRPr lang="en-US" dirty="0"/>
          </a:p>
        </p:txBody>
      </p:sp>
      <p:sp>
        <p:nvSpPr>
          <p:cNvPr id="6" name="Text Placeholder 4">
            <a:extLst>
              <a:ext uri="{FF2B5EF4-FFF2-40B4-BE49-F238E27FC236}">
                <a16:creationId xmlns:a16="http://schemas.microsoft.com/office/drawing/2014/main" id="{8CE88685-7A8F-48C2-8EC3-F66A0AED081F}"/>
              </a:ext>
            </a:extLst>
          </p:cNvPr>
          <p:cNvSpPr txBox="1">
            <a:spLocks/>
          </p:cNvSpPr>
          <p:nvPr/>
        </p:nvSpPr>
        <p:spPr>
          <a:xfrm>
            <a:off x="828002" y="6445614"/>
            <a:ext cx="5758453" cy="346249"/>
          </a:xfrm>
          <a:prstGeom prst="rect">
            <a:avLst/>
          </a:prstGeom>
        </p:spPr>
        <p:txBody>
          <a:bodyPr vert="horz" lIns="0" tIns="0" rIns="0" bIns="0">
            <a:noAutofit/>
          </a:bodyPr>
          <a:lstStyle>
            <a:lvl1pPr marL="0" indent="0" algn="l" defTabSz="1197317" rtl="0" eaLnBrk="1" latinLnBrk="0" hangingPunct="1">
              <a:lnSpc>
                <a:spcPts val="2000"/>
              </a:lnSpc>
              <a:spcBef>
                <a:spcPts val="0"/>
              </a:spcBef>
              <a:buFont typeface="Arial" pitchFamily="34" charset="0"/>
              <a:buNone/>
              <a:defRPr sz="1800" kern="1200" baseline="0">
                <a:solidFill>
                  <a:schemeClr val="bg1"/>
                </a:solidFill>
                <a:latin typeface="Times New Roman"/>
                <a:ea typeface="+mn-ea"/>
                <a:cs typeface="Times New Roman"/>
              </a:defRPr>
            </a:lvl1pPr>
            <a:lvl2pPr marL="473937" indent="-236969" algn="l" defTabSz="1197317" rtl="0" eaLnBrk="1" latinLnBrk="0" hangingPunct="1">
              <a:lnSpc>
                <a:spcPct val="85000"/>
              </a:lnSpc>
              <a:spcBef>
                <a:spcPts val="261"/>
              </a:spcBef>
              <a:buFont typeface="Arial" pitchFamily="34" charset="0"/>
              <a:buChar char="•"/>
              <a:defRPr sz="2667" kern="1200">
                <a:solidFill>
                  <a:schemeClr val="tx1"/>
                </a:solidFill>
                <a:latin typeface="+mj-lt"/>
                <a:ea typeface="+mn-ea"/>
                <a:cs typeface="+mn-cs"/>
              </a:defRPr>
            </a:lvl2pPr>
            <a:lvl3pPr marL="710906" indent="-236969" algn="l" defTabSz="1197317" rtl="0" eaLnBrk="1" latinLnBrk="0" hangingPunct="1">
              <a:lnSpc>
                <a:spcPct val="85000"/>
              </a:lnSpc>
              <a:spcBef>
                <a:spcPts val="261"/>
              </a:spcBef>
              <a:buFont typeface="Arial" pitchFamily="34" charset="0"/>
              <a:buChar char="•"/>
              <a:defRPr sz="2400" kern="1200">
                <a:solidFill>
                  <a:schemeClr val="tx1"/>
                </a:solidFill>
                <a:latin typeface="+mj-lt"/>
                <a:ea typeface="+mn-ea"/>
                <a:cs typeface="+mn-cs"/>
              </a:defRPr>
            </a:lvl3pPr>
            <a:lvl4pPr marL="935403"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4pPr>
            <a:lvl5pPr marL="1172372"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5pPr>
            <a:lvl6pPr marL="3292619"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891277"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489936"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088594"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r>
              <a:rPr lang="en-GB" dirty="0"/>
              <a:t>Firefighters Lifts</a:t>
            </a:r>
            <a:endParaRPr lang="en-US" dirty="0"/>
          </a:p>
        </p:txBody>
      </p:sp>
      <p:sp>
        <p:nvSpPr>
          <p:cNvPr id="7" name="Title 3">
            <a:extLst>
              <a:ext uri="{FF2B5EF4-FFF2-40B4-BE49-F238E27FC236}">
                <a16:creationId xmlns:a16="http://schemas.microsoft.com/office/drawing/2014/main" id="{280AB42C-BB19-F74C-A3F3-B07D73FFAE26}"/>
              </a:ext>
            </a:extLst>
          </p:cNvPr>
          <p:cNvSpPr txBox="1">
            <a:spLocks/>
          </p:cNvSpPr>
          <p:nvPr/>
        </p:nvSpPr>
        <p:spPr>
          <a:xfrm>
            <a:off x="828002" y="447163"/>
            <a:ext cx="7504033" cy="683948"/>
          </a:xfrm>
          <a:prstGeom prst="rect">
            <a:avLst/>
          </a:prstGeom>
        </p:spPr>
        <p:txBody>
          <a:bodyPr lIns="0" tIns="0" rIns="0" bIns="0">
            <a:noAutofit/>
          </a:bodyPr>
          <a:lstStyle>
            <a:lvl1pPr marL="0" indent="0" algn="l" defTabSz="1197317" rtl="0" eaLnBrk="1" latinLnBrk="0" hangingPunct="1">
              <a:lnSpc>
                <a:spcPts val="4000"/>
              </a:lnSpc>
              <a:spcBef>
                <a:spcPts val="0"/>
              </a:spcBef>
              <a:buNone/>
              <a:defRPr sz="3800" kern="1200">
                <a:solidFill>
                  <a:schemeClr val="bg1"/>
                </a:solidFill>
                <a:latin typeface="Times New Roman"/>
                <a:ea typeface="+mj-ea"/>
                <a:cs typeface="Times New Roman"/>
              </a:defRPr>
            </a:lvl1pPr>
          </a:lstStyle>
          <a:p>
            <a:r>
              <a:rPr lang="en-GB" sz="2500" dirty="0">
                <a:solidFill>
                  <a:schemeClr val="accent6"/>
                </a:solidFill>
              </a:rPr>
              <a:t>Fundamental of firefighters lifts</a:t>
            </a:r>
            <a:endParaRPr lang="en-US" sz="2500" dirty="0">
              <a:solidFill>
                <a:schemeClr val="accent6"/>
              </a:solidFill>
            </a:endParaRPr>
          </a:p>
        </p:txBody>
      </p:sp>
      <p:sp>
        <p:nvSpPr>
          <p:cNvPr id="8" name="Title 3">
            <a:extLst>
              <a:ext uri="{FF2B5EF4-FFF2-40B4-BE49-F238E27FC236}">
                <a16:creationId xmlns:a16="http://schemas.microsoft.com/office/drawing/2014/main" id="{551E1FFE-8E06-41D6-9B05-3664F17FCC8E}"/>
              </a:ext>
            </a:extLst>
          </p:cNvPr>
          <p:cNvSpPr txBox="1">
            <a:spLocks/>
          </p:cNvSpPr>
          <p:nvPr/>
        </p:nvSpPr>
        <p:spPr>
          <a:xfrm>
            <a:off x="828002" y="1246059"/>
            <a:ext cx="7968268" cy="4832769"/>
          </a:xfrm>
          <a:prstGeom prst="rect">
            <a:avLst/>
          </a:prstGeom>
        </p:spPr>
        <p:txBody>
          <a:bodyPr lIns="0" tIns="0" rIns="0" bIns="0">
            <a:noAutofit/>
          </a:bodyPr>
          <a:lstStyle>
            <a:lvl1pPr marL="0" indent="0" algn="l" defTabSz="1197317" rtl="0" eaLnBrk="1" latinLnBrk="0" hangingPunct="1">
              <a:lnSpc>
                <a:spcPts val="4000"/>
              </a:lnSpc>
              <a:spcBef>
                <a:spcPts val="0"/>
              </a:spcBef>
              <a:buNone/>
              <a:defRPr sz="3800" kern="1200">
                <a:solidFill>
                  <a:schemeClr val="bg1"/>
                </a:solidFill>
                <a:latin typeface="Times New Roman"/>
                <a:ea typeface="+mj-ea"/>
                <a:cs typeface="Times New Roman"/>
              </a:defRPr>
            </a:lvl1pPr>
          </a:lstStyle>
          <a:p>
            <a:pPr marL="298450" indent="-285750">
              <a:lnSpc>
                <a:spcPct val="100000"/>
              </a:lnSpc>
              <a:buFont typeface="Arial" panose="020B0604020202020204" pitchFamily="34" charset="0"/>
              <a:buChar char="•"/>
            </a:pPr>
            <a:r>
              <a:rPr lang="en-GB" sz="1800" dirty="0">
                <a:solidFill>
                  <a:schemeClr val="accent6"/>
                </a:solidFill>
              </a:rPr>
              <a:t>Electrical/electronic equipment on landings other than FSAL to operate correctly from </a:t>
            </a:r>
            <a:r>
              <a:rPr lang="en-GB" sz="1800" b="1" dirty="0">
                <a:solidFill>
                  <a:schemeClr val="accent6"/>
                </a:solidFill>
              </a:rPr>
              <a:t>0° </a:t>
            </a:r>
            <a:r>
              <a:rPr lang="en-GB" sz="1800" dirty="0">
                <a:solidFill>
                  <a:schemeClr val="accent6"/>
                </a:solidFill>
              </a:rPr>
              <a:t>to </a:t>
            </a:r>
            <a:r>
              <a:rPr lang="en-GB" sz="1800" b="1" dirty="0">
                <a:solidFill>
                  <a:schemeClr val="accent6"/>
                </a:solidFill>
              </a:rPr>
              <a:t>65°C</a:t>
            </a:r>
            <a:endParaRPr lang="en-GB" sz="700" dirty="0">
              <a:solidFill>
                <a:schemeClr val="accent6"/>
              </a:solidFill>
            </a:endParaRPr>
          </a:p>
          <a:p>
            <a:pPr marL="298450" indent="-285750">
              <a:lnSpc>
                <a:spcPct val="150000"/>
              </a:lnSpc>
              <a:buFont typeface="Arial" panose="020B0604020202020204" pitchFamily="34" charset="0"/>
              <a:buChar char="•"/>
            </a:pPr>
            <a:r>
              <a:rPr lang="en-GB" sz="1800" dirty="0">
                <a:solidFill>
                  <a:schemeClr val="accent6"/>
                </a:solidFill>
              </a:rPr>
              <a:t>All other electrical/electronic equipment to operate correctly from </a:t>
            </a:r>
            <a:r>
              <a:rPr lang="en-GB" sz="1800" b="1" dirty="0">
                <a:solidFill>
                  <a:schemeClr val="accent6"/>
                </a:solidFill>
              </a:rPr>
              <a:t>0°</a:t>
            </a:r>
            <a:r>
              <a:rPr lang="en-GB" sz="1800" dirty="0">
                <a:solidFill>
                  <a:schemeClr val="accent6"/>
                </a:solidFill>
              </a:rPr>
              <a:t> to </a:t>
            </a:r>
            <a:r>
              <a:rPr lang="en-GB" sz="1800" b="1" dirty="0">
                <a:solidFill>
                  <a:schemeClr val="accent6"/>
                </a:solidFill>
              </a:rPr>
              <a:t>40°C</a:t>
            </a:r>
          </a:p>
          <a:p>
            <a:pPr marL="298450" indent="-285750">
              <a:lnSpc>
                <a:spcPct val="150000"/>
              </a:lnSpc>
              <a:buFont typeface="Arial" panose="020B0604020202020204" pitchFamily="34" charset="0"/>
              <a:buChar char="•"/>
            </a:pPr>
            <a:r>
              <a:rPr lang="en-GB" sz="1800" dirty="0">
                <a:solidFill>
                  <a:schemeClr val="accent6"/>
                </a:solidFill>
              </a:rPr>
              <a:t>Shall operate in smoke filled wells and machinery spaces</a:t>
            </a:r>
          </a:p>
          <a:p>
            <a:pPr marL="298450" indent="-285750">
              <a:lnSpc>
                <a:spcPct val="150000"/>
              </a:lnSpc>
              <a:buFont typeface="Arial" panose="020B0604020202020204" pitchFamily="34" charset="0"/>
              <a:buChar char="•"/>
            </a:pPr>
            <a:r>
              <a:rPr lang="en-GB" sz="1800" dirty="0">
                <a:solidFill>
                  <a:schemeClr val="accent6"/>
                </a:solidFill>
              </a:rPr>
              <a:t>Ambient temperature sensors shall not stop or prevent the start of a firefighters lift</a:t>
            </a:r>
          </a:p>
          <a:p>
            <a:pPr marL="298450" indent="-285750">
              <a:lnSpc>
                <a:spcPct val="150000"/>
              </a:lnSpc>
              <a:buFont typeface="Arial" panose="020B0604020202020204" pitchFamily="34" charset="0"/>
              <a:buChar char="•"/>
            </a:pPr>
            <a:r>
              <a:rPr lang="en-GB" sz="1800" dirty="0">
                <a:solidFill>
                  <a:schemeClr val="accent6"/>
                </a:solidFill>
              </a:rPr>
              <a:t>No sprinklers within the wells or machinery spaces</a:t>
            </a:r>
          </a:p>
          <a:p>
            <a:pPr marL="298450" indent="-285750">
              <a:lnSpc>
                <a:spcPct val="150000"/>
              </a:lnSpc>
              <a:buFont typeface="Arial" panose="020B0604020202020204" pitchFamily="34" charset="0"/>
              <a:buChar char="•"/>
            </a:pPr>
            <a:r>
              <a:rPr lang="en-GB" sz="1800" dirty="0">
                <a:solidFill>
                  <a:schemeClr val="accent6"/>
                </a:solidFill>
              </a:rPr>
              <a:t>Distance between consecutive landing entrances shall not exceed </a:t>
            </a:r>
            <a:r>
              <a:rPr lang="en-GB" sz="1800" b="1" dirty="0">
                <a:solidFill>
                  <a:schemeClr val="accent6"/>
                </a:solidFill>
              </a:rPr>
              <a:t>7m</a:t>
            </a:r>
          </a:p>
          <a:p>
            <a:pPr marL="298450" indent="-285750">
              <a:lnSpc>
                <a:spcPct val="150000"/>
              </a:lnSpc>
              <a:buFont typeface="Arial" panose="020B0604020202020204" pitchFamily="34" charset="0"/>
              <a:buChar char="•"/>
            </a:pPr>
            <a:r>
              <a:rPr lang="en-GB" sz="1800" dirty="0">
                <a:solidFill>
                  <a:schemeClr val="accent6"/>
                </a:solidFill>
              </a:rPr>
              <a:t>Consideration to be given to ladder length </a:t>
            </a:r>
          </a:p>
          <a:p>
            <a:pPr marL="12700">
              <a:lnSpc>
                <a:spcPct val="100000"/>
              </a:lnSpc>
            </a:pPr>
            <a:endParaRPr lang="en-GB" sz="1800" dirty="0">
              <a:solidFill>
                <a:schemeClr val="accent6"/>
              </a:solidFill>
            </a:endParaRPr>
          </a:p>
        </p:txBody>
      </p:sp>
    </p:spTree>
    <p:extLst>
      <p:ext uri="{BB962C8B-B14F-4D97-AF65-F5344CB8AC3E}">
        <p14:creationId xmlns:p14="http://schemas.microsoft.com/office/powerpoint/2010/main" val="4157552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8562ED8-D625-463E-BE06-39B8E86D9888}"/>
              </a:ext>
            </a:extLst>
          </p:cNvPr>
          <p:cNvSpPr>
            <a:spLocks noGrp="1"/>
          </p:cNvSpPr>
          <p:nvPr>
            <p:ph type="body" sz="quarter" idx="10"/>
          </p:nvPr>
        </p:nvSpPr>
        <p:spPr>
          <a:xfrm>
            <a:off x="375461" y="6445615"/>
            <a:ext cx="313110" cy="346249"/>
          </a:xfrm>
        </p:spPr>
        <p:txBody>
          <a:bodyPr/>
          <a:lstStyle/>
          <a:p>
            <a:fld id="{70B4BD30-A790-4C98-BD40-3E452CFDEA01}" type="slidenum">
              <a:rPr lang="en-GB" smtClean="0"/>
              <a:t>14</a:t>
            </a:fld>
            <a:endParaRPr lang="en-US" dirty="0"/>
          </a:p>
        </p:txBody>
      </p:sp>
      <p:sp>
        <p:nvSpPr>
          <p:cNvPr id="6" name="Text Placeholder 4">
            <a:extLst>
              <a:ext uri="{FF2B5EF4-FFF2-40B4-BE49-F238E27FC236}">
                <a16:creationId xmlns:a16="http://schemas.microsoft.com/office/drawing/2014/main" id="{8CE88685-7A8F-48C2-8EC3-F66A0AED081F}"/>
              </a:ext>
            </a:extLst>
          </p:cNvPr>
          <p:cNvSpPr txBox="1">
            <a:spLocks/>
          </p:cNvSpPr>
          <p:nvPr/>
        </p:nvSpPr>
        <p:spPr>
          <a:xfrm>
            <a:off x="828002" y="6445614"/>
            <a:ext cx="5758453" cy="346249"/>
          </a:xfrm>
          <a:prstGeom prst="rect">
            <a:avLst/>
          </a:prstGeom>
        </p:spPr>
        <p:txBody>
          <a:bodyPr vert="horz" lIns="0" tIns="0" rIns="0" bIns="0">
            <a:noAutofit/>
          </a:bodyPr>
          <a:lstStyle>
            <a:lvl1pPr marL="0" indent="0" algn="l" defTabSz="1197317" rtl="0" eaLnBrk="1" latinLnBrk="0" hangingPunct="1">
              <a:lnSpc>
                <a:spcPts val="2000"/>
              </a:lnSpc>
              <a:spcBef>
                <a:spcPts val="0"/>
              </a:spcBef>
              <a:buFont typeface="Arial" pitchFamily="34" charset="0"/>
              <a:buNone/>
              <a:defRPr sz="1800" kern="1200" baseline="0">
                <a:solidFill>
                  <a:schemeClr val="bg1"/>
                </a:solidFill>
                <a:latin typeface="Times New Roman"/>
                <a:ea typeface="+mn-ea"/>
                <a:cs typeface="Times New Roman"/>
              </a:defRPr>
            </a:lvl1pPr>
            <a:lvl2pPr marL="473937" indent="-236969" algn="l" defTabSz="1197317" rtl="0" eaLnBrk="1" latinLnBrk="0" hangingPunct="1">
              <a:lnSpc>
                <a:spcPct val="85000"/>
              </a:lnSpc>
              <a:spcBef>
                <a:spcPts val="261"/>
              </a:spcBef>
              <a:buFont typeface="Arial" pitchFamily="34" charset="0"/>
              <a:buChar char="•"/>
              <a:defRPr sz="2667" kern="1200">
                <a:solidFill>
                  <a:schemeClr val="tx1"/>
                </a:solidFill>
                <a:latin typeface="+mj-lt"/>
                <a:ea typeface="+mn-ea"/>
                <a:cs typeface="+mn-cs"/>
              </a:defRPr>
            </a:lvl2pPr>
            <a:lvl3pPr marL="710906" indent="-236969" algn="l" defTabSz="1197317" rtl="0" eaLnBrk="1" latinLnBrk="0" hangingPunct="1">
              <a:lnSpc>
                <a:spcPct val="85000"/>
              </a:lnSpc>
              <a:spcBef>
                <a:spcPts val="261"/>
              </a:spcBef>
              <a:buFont typeface="Arial" pitchFamily="34" charset="0"/>
              <a:buChar char="•"/>
              <a:defRPr sz="2400" kern="1200">
                <a:solidFill>
                  <a:schemeClr val="tx1"/>
                </a:solidFill>
                <a:latin typeface="+mj-lt"/>
                <a:ea typeface="+mn-ea"/>
                <a:cs typeface="+mn-cs"/>
              </a:defRPr>
            </a:lvl3pPr>
            <a:lvl4pPr marL="935403"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4pPr>
            <a:lvl5pPr marL="1172372"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5pPr>
            <a:lvl6pPr marL="3292619"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891277"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489936"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088594"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r>
              <a:rPr lang="en-GB" dirty="0"/>
              <a:t>Firefighters Lifts</a:t>
            </a:r>
            <a:endParaRPr lang="en-US" dirty="0"/>
          </a:p>
        </p:txBody>
      </p:sp>
      <p:sp>
        <p:nvSpPr>
          <p:cNvPr id="7" name="Title 3">
            <a:extLst>
              <a:ext uri="{FF2B5EF4-FFF2-40B4-BE49-F238E27FC236}">
                <a16:creationId xmlns:a16="http://schemas.microsoft.com/office/drawing/2014/main" id="{280AB42C-BB19-F74C-A3F3-B07D73FFAE26}"/>
              </a:ext>
            </a:extLst>
          </p:cNvPr>
          <p:cNvSpPr txBox="1">
            <a:spLocks/>
          </p:cNvSpPr>
          <p:nvPr/>
        </p:nvSpPr>
        <p:spPr>
          <a:xfrm>
            <a:off x="828002" y="447163"/>
            <a:ext cx="7504033" cy="683948"/>
          </a:xfrm>
          <a:prstGeom prst="rect">
            <a:avLst/>
          </a:prstGeom>
        </p:spPr>
        <p:txBody>
          <a:bodyPr lIns="0" tIns="0" rIns="0" bIns="0">
            <a:noAutofit/>
          </a:bodyPr>
          <a:lstStyle>
            <a:lvl1pPr marL="0" indent="0" algn="l" defTabSz="1197317" rtl="0" eaLnBrk="1" latinLnBrk="0" hangingPunct="1">
              <a:lnSpc>
                <a:spcPts val="4000"/>
              </a:lnSpc>
              <a:spcBef>
                <a:spcPts val="0"/>
              </a:spcBef>
              <a:buNone/>
              <a:defRPr sz="3800" kern="1200">
                <a:solidFill>
                  <a:schemeClr val="bg1"/>
                </a:solidFill>
                <a:latin typeface="Times New Roman"/>
                <a:ea typeface="+mj-ea"/>
                <a:cs typeface="Times New Roman"/>
              </a:defRPr>
            </a:lvl1pPr>
          </a:lstStyle>
          <a:p>
            <a:r>
              <a:rPr lang="en-GB" sz="2500" dirty="0">
                <a:solidFill>
                  <a:schemeClr val="accent6"/>
                </a:solidFill>
              </a:rPr>
              <a:t>Protection of electrical equipment</a:t>
            </a:r>
            <a:endParaRPr lang="en-US" sz="2500" dirty="0">
              <a:solidFill>
                <a:schemeClr val="accent6"/>
              </a:solidFill>
            </a:endParaRPr>
          </a:p>
        </p:txBody>
      </p:sp>
      <p:sp>
        <p:nvSpPr>
          <p:cNvPr id="8" name="Title 3">
            <a:extLst>
              <a:ext uri="{FF2B5EF4-FFF2-40B4-BE49-F238E27FC236}">
                <a16:creationId xmlns:a16="http://schemas.microsoft.com/office/drawing/2014/main" id="{551E1FFE-8E06-41D6-9B05-3664F17FCC8E}"/>
              </a:ext>
            </a:extLst>
          </p:cNvPr>
          <p:cNvSpPr txBox="1">
            <a:spLocks/>
          </p:cNvSpPr>
          <p:nvPr/>
        </p:nvSpPr>
        <p:spPr>
          <a:xfrm>
            <a:off x="828002" y="1246059"/>
            <a:ext cx="5218074" cy="4832769"/>
          </a:xfrm>
          <a:prstGeom prst="rect">
            <a:avLst/>
          </a:prstGeom>
        </p:spPr>
        <p:txBody>
          <a:bodyPr lIns="0" tIns="0" rIns="0" bIns="0">
            <a:noAutofit/>
          </a:bodyPr>
          <a:lstStyle>
            <a:lvl1pPr marL="0" indent="0" algn="l" defTabSz="1197317" rtl="0" eaLnBrk="1" latinLnBrk="0" hangingPunct="1">
              <a:lnSpc>
                <a:spcPts val="4000"/>
              </a:lnSpc>
              <a:spcBef>
                <a:spcPts val="0"/>
              </a:spcBef>
              <a:buNone/>
              <a:defRPr sz="3800" kern="1200">
                <a:solidFill>
                  <a:schemeClr val="bg1"/>
                </a:solidFill>
                <a:latin typeface="Times New Roman"/>
                <a:ea typeface="+mj-ea"/>
                <a:cs typeface="Times New Roman"/>
              </a:defRPr>
            </a:lvl1pPr>
          </a:lstStyle>
          <a:p>
            <a:pPr marL="298450" indent="-285750">
              <a:lnSpc>
                <a:spcPct val="100000"/>
              </a:lnSpc>
              <a:buFont typeface="Arial" panose="020B0604020202020204" pitchFamily="34" charset="0"/>
              <a:buChar char="•"/>
            </a:pPr>
            <a:r>
              <a:rPr lang="en-GB" sz="1800" dirty="0">
                <a:solidFill>
                  <a:schemeClr val="accent6"/>
                </a:solidFill>
              </a:rPr>
              <a:t>Protection from dripping water in lift well within </a:t>
            </a:r>
            <a:r>
              <a:rPr lang="en-GB" sz="1800" b="1" dirty="0">
                <a:solidFill>
                  <a:schemeClr val="accent6"/>
                </a:solidFill>
              </a:rPr>
              <a:t>1m</a:t>
            </a:r>
          </a:p>
          <a:p>
            <a:pPr marL="298450" indent="-285750">
              <a:lnSpc>
                <a:spcPct val="100000"/>
              </a:lnSpc>
              <a:buFont typeface="Arial" panose="020B0604020202020204" pitchFamily="34" charset="0"/>
              <a:buChar char="•"/>
            </a:pPr>
            <a:endParaRPr lang="en-GB" sz="700" b="1" dirty="0">
              <a:solidFill>
                <a:schemeClr val="accent6"/>
              </a:solidFill>
            </a:endParaRPr>
          </a:p>
          <a:p>
            <a:pPr marL="298450" indent="-285750">
              <a:lnSpc>
                <a:spcPct val="100000"/>
              </a:lnSpc>
              <a:buFont typeface="Arial" panose="020B0604020202020204" pitchFamily="34" charset="0"/>
              <a:buChar char="•"/>
            </a:pPr>
            <a:endParaRPr lang="en-GB" sz="700" b="1" dirty="0">
              <a:solidFill>
                <a:schemeClr val="accent6"/>
              </a:solidFill>
            </a:endParaRPr>
          </a:p>
          <a:p>
            <a:pPr marL="298450" indent="-285750">
              <a:lnSpc>
                <a:spcPct val="100000"/>
              </a:lnSpc>
              <a:buFont typeface="Arial" panose="020B0604020202020204" pitchFamily="34" charset="0"/>
              <a:buChar char="•"/>
            </a:pPr>
            <a:r>
              <a:rPr lang="en-GB" sz="1800" dirty="0">
                <a:solidFill>
                  <a:schemeClr val="accent6"/>
                </a:solidFill>
              </a:rPr>
              <a:t>Equipment in lift pit (floor):</a:t>
            </a:r>
          </a:p>
          <a:p>
            <a:pPr marL="12700" defTabSz="717550">
              <a:lnSpc>
                <a:spcPct val="100000"/>
              </a:lnSpc>
            </a:pPr>
            <a:r>
              <a:rPr lang="en-GB" sz="1800" dirty="0">
                <a:solidFill>
                  <a:schemeClr val="accent6"/>
                </a:solidFill>
              </a:rPr>
              <a:t>	- less than </a:t>
            </a:r>
            <a:r>
              <a:rPr lang="en-GB" sz="1800" b="1" dirty="0">
                <a:solidFill>
                  <a:schemeClr val="accent6"/>
                </a:solidFill>
              </a:rPr>
              <a:t>1m</a:t>
            </a:r>
            <a:r>
              <a:rPr lang="en-GB" sz="1800" dirty="0">
                <a:solidFill>
                  <a:schemeClr val="accent6"/>
                </a:solidFill>
              </a:rPr>
              <a:t> from pit floor to </a:t>
            </a:r>
            <a:r>
              <a:rPr lang="en-GB" sz="1800" b="1" dirty="0">
                <a:solidFill>
                  <a:schemeClr val="accent6"/>
                </a:solidFill>
              </a:rPr>
              <a:t>IP67</a:t>
            </a:r>
          </a:p>
          <a:p>
            <a:pPr marL="12700" defTabSz="717550">
              <a:lnSpc>
                <a:spcPct val="100000"/>
              </a:lnSpc>
            </a:pPr>
            <a:r>
              <a:rPr lang="en-GB" sz="1800" dirty="0">
                <a:solidFill>
                  <a:schemeClr val="accent6"/>
                </a:solidFill>
              </a:rPr>
              <a:t>	- socket outlets to be at least </a:t>
            </a:r>
            <a:r>
              <a:rPr lang="en-GB" sz="1800" b="1" dirty="0">
                <a:solidFill>
                  <a:schemeClr val="accent6"/>
                </a:solidFill>
              </a:rPr>
              <a:t>0.5m </a:t>
            </a:r>
            <a:r>
              <a:rPr lang="en-GB" sz="1800" dirty="0">
                <a:solidFill>
                  <a:schemeClr val="accent6"/>
                </a:solidFill>
              </a:rPr>
              <a:t>above  </a:t>
            </a:r>
          </a:p>
          <a:p>
            <a:pPr marL="12700" defTabSz="717550">
              <a:lnSpc>
                <a:spcPct val="100000"/>
              </a:lnSpc>
            </a:pPr>
            <a:r>
              <a:rPr lang="en-GB" sz="1800" dirty="0">
                <a:solidFill>
                  <a:schemeClr val="accent6"/>
                </a:solidFill>
              </a:rPr>
              <a:t>               permissible water level</a:t>
            </a:r>
          </a:p>
          <a:p>
            <a:pPr marL="12700" defTabSz="717550">
              <a:lnSpc>
                <a:spcPct val="100000"/>
              </a:lnSpc>
            </a:pPr>
            <a:endParaRPr lang="en-GB" sz="700" dirty="0">
              <a:solidFill>
                <a:schemeClr val="accent6"/>
              </a:solidFill>
            </a:endParaRPr>
          </a:p>
          <a:p>
            <a:pPr marL="12700" defTabSz="717550">
              <a:lnSpc>
                <a:spcPct val="100000"/>
              </a:lnSpc>
            </a:pPr>
            <a:endParaRPr lang="en-GB" sz="700" dirty="0">
              <a:solidFill>
                <a:schemeClr val="accent6"/>
              </a:solidFill>
            </a:endParaRPr>
          </a:p>
          <a:p>
            <a:pPr marL="298450" indent="-285750">
              <a:lnSpc>
                <a:spcPct val="100000"/>
              </a:lnSpc>
              <a:buFont typeface="Arial" panose="020B0604020202020204" pitchFamily="34" charset="0"/>
              <a:buChar char="•"/>
            </a:pPr>
            <a:r>
              <a:rPr lang="en-GB" sz="1800" dirty="0">
                <a:solidFill>
                  <a:schemeClr val="accent6"/>
                </a:solidFill>
              </a:rPr>
              <a:t>Lift car roof:</a:t>
            </a:r>
          </a:p>
          <a:p>
            <a:pPr marL="12700" defTabSz="717550">
              <a:lnSpc>
                <a:spcPct val="100000"/>
              </a:lnSpc>
            </a:pPr>
            <a:r>
              <a:rPr lang="en-GB" sz="1800" dirty="0">
                <a:solidFill>
                  <a:schemeClr val="accent6"/>
                </a:solidFill>
              </a:rPr>
              <a:t>	- prevent accumulation of water,                                        </a:t>
            </a:r>
          </a:p>
          <a:p>
            <a:pPr marL="12700" defTabSz="717550">
              <a:lnSpc>
                <a:spcPct val="100000"/>
              </a:lnSpc>
            </a:pPr>
            <a:r>
              <a:rPr lang="en-GB" sz="1800" dirty="0">
                <a:solidFill>
                  <a:schemeClr val="accent6"/>
                </a:solidFill>
              </a:rPr>
              <a:t>               drain required</a:t>
            </a:r>
          </a:p>
          <a:p>
            <a:pPr marL="12700" defTabSz="717550">
              <a:lnSpc>
                <a:spcPct val="100000"/>
              </a:lnSpc>
            </a:pPr>
            <a:r>
              <a:rPr lang="en-GB" sz="1800" dirty="0">
                <a:solidFill>
                  <a:schemeClr val="accent6"/>
                </a:solidFill>
              </a:rPr>
              <a:t>	- classification </a:t>
            </a:r>
            <a:r>
              <a:rPr lang="en-GB" sz="1800" b="1" dirty="0">
                <a:solidFill>
                  <a:schemeClr val="accent6"/>
                </a:solidFill>
              </a:rPr>
              <a:t>IPX3</a:t>
            </a:r>
          </a:p>
          <a:p>
            <a:pPr marL="298450" indent="-285750">
              <a:lnSpc>
                <a:spcPct val="150000"/>
              </a:lnSpc>
              <a:buFont typeface="Arial" panose="020B0604020202020204" pitchFamily="34" charset="0"/>
              <a:buChar char="•"/>
            </a:pPr>
            <a:endParaRPr lang="en-GB" sz="1800" dirty="0">
              <a:solidFill>
                <a:schemeClr val="accent6"/>
              </a:solidFill>
            </a:endParaRPr>
          </a:p>
          <a:p>
            <a:pPr marL="12700">
              <a:lnSpc>
                <a:spcPct val="100000"/>
              </a:lnSpc>
            </a:pPr>
            <a:endParaRPr lang="en-GB" sz="1800" dirty="0">
              <a:solidFill>
                <a:schemeClr val="accent6"/>
              </a:solidFill>
            </a:endParaRPr>
          </a:p>
        </p:txBody>
      </p:sp>
      <p:pic>
        <p:nvPicPr>
          <p:cNvPr id="10" name="Picture 9">
            <a:extLst>
              <a:ext uri="{FF2B5EF4-FFF2-40B4-BE49-F238E27FC236}">
                <a16:creationId xmlns:a16="http://schemas.microsoft.com/office/drawing/2014/main" id="{CF6C5BDD-8AF0-496C-ADA2-FB55C2882BC1}"/>
              </a:ext>
            </a:extLst>
          </p:cNvPr>
          <p:cNvPicPr>
            <a:picLocks noChangeAspect="1"/>
          </p:cNvPicPr>
          <p:nvPr/>
        </p:nvPicPr>
        <p:blipFill>
          <a:blip r:embed="rId3"/>
          <a:stretch>
            <a:fillRect/>
          </a:stretch>
        </p:blipFill>
        <p:spPr>
          <a:xfrm>
            <a:off x="5422438" y="608904"/>
            <a:ext cx="3517199" cy="5467703"/>
          </a:xfrm>
          <a:prstGeom prst="rect">
            <a:avLst/>
          </a:prstGeom>
        </p:spPr>
      </p:pic>
      <p:pic>
        <p:nvPicPr>
          <p:cNvPr id="12" name="Picture 11" descr="A close up of a logo&#10;&#10;Description generated with very high confidence">
            <a:extLst>
              <a:ext uri="{FF2B5EF4-FFF2-40B4-BE49-F238E27FC236}">
                <a16:creationId xmlns:a16="http://schemas.microsoft.com/office/drawing/2014/main" id="{0E106CD4-2D24-48B1-9971-1B86421B1A73}"/>
              </a:ext>
            </a:extLst>
          </p:cNvPr>
          <p:cNvPicPr>
            <a:picLocks noChangeAspect="1"/>
          </p:cNvPicPr>
          <p:nvPr/>
        </p:nvPicPr>
        <p:blipFill>
          <a:blip r:embed="rId4"/>
          <a:stretch>
            <a:fillRect/>
          </a:stretch>
        </p:blipFill>
        <p:spPr>
          <a:xfrm>
            <a:off x="3721563" y="4387161"/>
            <a:ext cx="2356524" cy="1614190"/>
          </a:xfrm>
          <a:prstGeom prst="rect">
            <a:avLst/>
          </a:prstGeom>
        </p:spPr>
      </p:pic>
    </p:spTree>
    <p:extLst>
      <p:ext uri="{BB962C8B-B14F-4D97-AF65-F5344CB8AC3E}">
        <p14:creationId xmlns:p14="http://schemas.microsoft.com/office/powerpoint/2010/main" val="1335879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8562ED8-D625-463E-BE06-39B8E86D9888}"/>
              </a:ext>
            </a:extLst>
          </p:cNvPr>
          <p:cNvSpPr>
            <a:spLocks noGrp="1"/>
          </p:cNvSpPr>
          <p:nvPr>
            <p:ph type="body" sz="quarter" idx="10"/>
          </p:nvPr>
        </p:nvSpPr>
        <p:spPr>
          <a:xfrm>
            <a:off x="375461" y="6445615"/>
            <a:ext cx="313110" cy="346249"/>
          </a:xfrm>
        </p:spPr>
        <p:txBody>
          <a:bodyPr/>
          <a:lstStyle/>
          <a:p>
            <a:fld id="{70B4BD30-A790-4C98-BD40-3E452CFDEA01}" type="slidenum">
              <a:rPr lang="en-GB" smtClean="0"/>
              <a:t>15</a:t>
            </a:fld>
            <a:endParaRPr lang="en-US" dirty="0"/>
          </a:p>
        </p:txBody>
      </p:sp>
      <p:sp>
        <p:nvSpPr>
          <p:cNvPr id="6" name="Text Placeholder 4">
            <a:extLst>
              <a:ext uri="{FF2B5EF4-FFF2-40B4-BE49-F238E27FC236}">
                <a16:creationId xmlns:a16="http://schemas.microsoft.com/office/drawing/2014/main" id="{8CE88685-7A8F-48C2-8EC3-F66A0AED081F}"/>
              </a:ext>
            </a:extLst>
          </p:cNvPr>
          <p:cNvSpPr txBox="1">
            <a:spLocks/>
          </p:cNvSpPr>
          <p:nvPr/>
        </p:nvSpPr>
        <p:spPr>
          <a:xfrm>
            <a:off x="828002" y="6445614"/>
            <a:ext cx="5758453" cy="346249"/>
          </a:xfrm>
          <a:prstGeom prst="rect">
            <a:avLst/>
          </a:prstGeom>
        </p:spPr>
        <p:txBody>
          <a:bodyPr vert="horz" lIns="0" tIns="0" rIns="0" bIns="0">
            <a:noAutofit/>
          </a:bodyPr>
          <a:lstStyle>
            <a:lvl1pPr marL="0" indent="0" algn="l" defTabSz="1197317" rtl="0" eaLnBrk="1" latinLnBrk="0" hangingPunct="1">
              <a:lnSpc>
                <a:spcPts val="2000"/>
              </a:lnSpc>
              <a:spcBef>
                <a:spcPts val="0"/>
              </a:spcBef>
              <a:buFont typeface="Arial" pitchFamily="34" charset="0"/>
              <a:buNone/>
              <a:defRPr sz="1800" kern="1200" baseline="0">
                <a:solidFill>
                  <a:schemeClr val="bg1"/>
                </a:solidFill>
                <a:latin typeface="Times New Roman"/>
                <a:ea typeface="+mn-ea"/>
                <a:cs typeface="Times New Roman"/>
              </a:defRPr>
            </a:lvl1pPr>
            <a:lvl2pPr marL="473937" indent="-236969" algn="l" defTabSz="1197317" rtl="0" eaLnBrk="1" latinLnBrk="0" hangingPunct="1">
              <a:lnSpc>
                <a:spcPct val="85000"/>
              </a:lnSpc>
              <a:spcBef>
                <a:spcPts val="261"/>
              </a:spcBef>
              <a:buFont typeface="Arial" pitchFamily="34" charset="0"/>
              <a:buChar char="•"/>
              <a:defRPr sz="2667" kern="1200">
                <a:solidFill>
                  <a:schemeClr val="tx1"/>
                </a:solidFill>
                <a:latin typeface="+mj-lt"/>
                <a:ea typeface="+mn-ea"/>
                <a:cs typeface="+mn-cs"/>
              </a:defRPr>
            </a:lvl2pPr>
            <a:lvl3pPr marL="710906" indent="-236969" algn="l" defTabSz="1197317" rtl="0" eaLnBrk="1" latinLnBrk="0" hangingPunct="1">
              <a:lnSpc>
                <a:spcPct val="85000"/>
              </a:lnSpc>
              <a:spcBef>
                <a:spcPts val="261"/>
              </a:spcBef>
              <a:buFont typeface="Arial" pitchFamily="34" charset="0"/>
              <a:buChar char="•"/>
              <a:defRPr sz="2400" kern="1200">
                <a:solidFill>
                  <a:schemeClr val="tx1"/>
                </a:solidFill>
                <a:latin typeface="+mj-lt"/>
                <a:ea typeface="+mn-ea"/>
                <a:cs typeface="+mn-cs"/>
              </a:defRPr>
            </a:lvl3pPr>
            <a:lvl4pPr marL="935403"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4pPr>
            <a:lvl5pPr marL="1172372"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5pPr>
            <a:lvl6pPr marL="3292619"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891277"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489936"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088594"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r>
              <a:rPr lang="en-GB" dirty="0"/>
              <a:t>Firefighters Lifts</a:t>
            </a:r>
            <a:endParaRPr lang="en-US" dirty="0"/>
          </a:p>
        </p:txBody>
      </p:sp>
      <p:sp>
        <p:nvSpPr>
          <p:cNvPr id="7" name="Title 3">
            <a:extLst>
              <a:ext uri="{FF2B5EF4-FFF2-40B4-BE49-F238E27FC236}">
                <a16:creationId xmlns:a16="http://schemas.microsoft.com/office/drawing/2014/main" id="{280AB42C-BB19-F74C-A3F3-B07D73FFAE26}"/>
              </a:ext>
            </a:extLst>
          </p:cNvPr>
          <p:cNvSpPr txBox="1">
            <a:spLocks/>
          </p:cNvSpPr>
          <p:nvPr/>
        </p:nvSpPr>
        <p:spPr>
          <a:xfrm>
            <a:off x="828002" y="447163"/>
            <a:ext cx="7504033" cy="683948"/>
          </a:xfrm>
          <a:prstGeom prst="rect">
            <a:avLst/>
          </a:prstGeom>
        </p:spPr>
        <p:txBody>
          <a:bodyPr lIns="0" tIns="0" rIns="0" bIns="0">
            <a:noAutofit/>
          </a:bodyPr>
          <a:lstStyle>
            <a:lvl1pPr marL="0" indent="0" algn="l" defTabSz="1197317" rtl="0" eaLnBrk="1" latinLnBrk="0" hangingPunct="1">
              <a:lnSpc>
                <a:spcPts val="4000"/>
              </a:lnSpc>
              <a:spcBef>
                <a:spcPts val="0"/>
              </a:spcBef>
              <a:buNone/>
              <a:defRPr sz="3800" kern="1200">
                <a:solidFill>
                  <a:schemeClr val="bg1"/>
                </a:solidFill>
                <a:latin typeface="Times New Roman"/>
                <a:ea typeface="+mj-ea"/>
                <a:cs typeface="Times New Roman"/>
              </a:defRPr>
            </a:lvl1pPr>
          </a:lstStyle>
          <a:p>
            <a:r>
              <a:rPr lang="en-GB" sz="2500" dirty="0">
                <a:solidFill>
                  <a:schemeClr val="accent6"/>
                </a:solidFill>
              </a:rPr>
              <a:t>Rescue of trapped firefighters</a:t>
            </a:r>
            <a:endParaRPr lang="en-US" sz="2500" dirty="0">
              <a:solidFill>
                <a:schemeClr val="accent6"/>
              </a:solidFill>
            </a:endParaRPr>
          </a:p>
        </p:txBody>
      </p:sp>
      <p:sp>
        <p:nvSpPr>
          <p:cNvPr id="8" name="Title 3">
            <a:extLst>
              <a:ext uri="{FF2B5EF4-FFF2-40B4-BE49-F238E27FC236}">
                <a16:creationId xmlns:a16="http://schemas.microsoft.com/office/drawing/2014/main" id="{551E1FFE-8E06-41D6-9B05-3664F17FCC8E}"/>
              </a:ext>
            </a:extLst>
          </p:cNvPr>
          <p:cNvSpPr txBox="1">
            <a:spLocks/>
          </p:cNvSpPr>
          <p:nvPr/>
        </p:nvSpPr>
        <p:spPr>
          <a:xfrm>
            <a:off x="828002" y="1246059"/>
            <a:ext cx="4792405" cy="4832769"/>
          </a:xfrm>
          <a:prstGeom prst="rect">
            <a:avLst/>
          </a:prstGeom>
        </p:spPr>
        <p:txBody>
          <a:bodyPr lIns="0" tIns="0" rIns="0" bIns="0">
            <a:noAutofit/>
          </a:bodyPr>
          <a:lstStyle>
            <a:lvl1pPr marL="0" indent="0" algn="l" defTabSz="1197317" rtl="0" eaLnBrk="1" latinLnBrk="0" hangingPunct="1">
              <a:lnSpc>
                <a:spcPts val="4000"/>
              </a:lnSpc>
              <a:spcBef>
                <a:spcPts val="0"/>
              </a:spcBef>
              <a:buNone/>
              <a:defRPr sz="3800" kern="1200">
                <a:solidFill>
                  <a:schemeClr val="bg1"/>
                </a:solidFill>
                <a:latin typeface="Times New Roman"/>
                <a:ea typeface="+mj-ea"/>
                <a:cs typeface="Times New Roman"/>
              </a:defRPr>
            </a:lvl1pPr>
          </a:lstStyle>
          <a:p>
            <a:pPr marL="298450" indent="-285750">
              <a:lnSpc>
                <a:spcPct val="100000"/>
              </a:lnSpc>
              <a:buFont typeface="Arial" panose="020B0604020202020204" pitchFamily="34" charset="0"/>
              <a:buChar char="•"/>
            </a:pPr>
            <a:r>
              <a:rPr lang="en-GB" sz="1800" u="sng" dirty="0">
                <a:solidFill>
                  <a:schemeClr val="accent6"/>
                </a:solidFill>
              </a:rPr>
              <a:t>630kg/8-person lift</a:t>
            </a:r>
            <a:r>
              <a:rPr lang="en-GB" sz="1800" dirty="0">
                <a:solidFill>
                  <a:schemeClr val="accent6"/>
                </a:solidFill>
              </a:rPr>
              <a:t>: trap door of </a:t>
            </a:r>
            <a:r>
              <a:rPr lang="en-GB" sz="1800" b="1" dirty="0">
                <a:solidFill>
                  <a:schemeClr val="accent6"/>
                </a:solidFill>
              </a:rPr>
              <a:t>0.4m</a:t>
            </a:r>
            <a:r>
              <a:rPr lang="en-GB" sz="1800" dirty="0">
                <a:solidFill>
                  <a:schemeClr val="accent6"/>
                </a:solidFill>
              </a:rPr>
              <a:t> x </a:t>
            </a:r>
            <a:r>
              <a:rPr lang="en-GB" sz="1800" b="1" dirty="0">
                <a:solidFill>
                  <a:schemeClr val="accent6"/>
                </a:solidFill>
              </a:rPr>
              <a:t>0.5m</a:t>
            </a:r>
            <a:r>
              <a:rPr lang="en-GB" sz="1800" dirty="0">
                <a:solidFill>
                  <a:schemeClr val="accent6"/>
                </a:solidFill>
              </a:rPr>
              <a:t> (clear dimensions)</a:t>
            </a:r>
          </a:p>
          <a:p>
            <a:pPr marL="298450" indent="-285750">
              <a:lnSpc>
                <a:spcPct val="100000"/>
              </a:lnSpc>
              <a:buFont typeface="Arial" panose="020B0604020202020204" pitchFamily="34" charset="0"/>
              <a:buChar char="•"/>
            </a:pPr>
            <a:endParaRPr lang="en-GB" sz="700" b="1" dirty="0">
              <a:solidFill>
                <a:schemeClr val="accent6"/>
              </a:solidFill>
            </a:endParaRPr>
          </a:p>
          <a:p>
            <a:pPr marL="298450" indent="-285750">
              <a:lnSpc>
                <a:spcPct val="100000"/>
              </a:lnSpc>
              <a:buFont typeface="Arial" panose="020B0604020202020204" pitchFamily="34" charset="0"/>
              <a:buChar char="•"/>
            </a:pPr>
            <a:r>
              <a:rPr lang="en-GB" sz="1800" u="sng" dirty="0">
                <a:solidFill>
                  <a:schemeClr val="accent6"/>
                </a:solidFill>
              </a:rPr>
              <a:t>1000kg/13-person lift</a:t>
            </a:r>
            <a:r>
              <a:rPr lang="en-GB" sz="1800" dirty="0">
                <a:solidFill>
                  <a:schemeClr val="accent6"/>
                </a:solidFill>
              </a:rPr>
              <a:t>: trap door of </a:t>
            </a:r>
            <a:r>
              <a:rPr lang="en-GB" sz="1800" b="1" dirty="0">
                <a:solidFill>
                  <a:schemeClr val="accent6"/>
                </a:solidFill>
              </a:rPr>
              <a:t>0.5m</a:t>
            </a:r>
            <a:r>
              <a:rPr lang="en-GB" sz="1800" dirty="0">
                <a:solidFill>
                  <a:schemeClr val="accent6"/>
                </a:solidFill>
              </a:rPr>
              <a:t> x </a:t>
            </a:r>
            <a:r>
              <a:rPr lang="en-GB" sz="1800" b="1" dirty="0">
                <a:solidFill>
                  <a:schemeClr val="accent6"/>
                </a:solidFill>
              </a:rPr>
              <a:t>0.7m</a:t>
            </a:r>
            <a:r>
              <a:rPr lang="en-GB" sz="1800" dirty="0">
                <a:solidFill>
                  <a:schemeClr val="accent6"/>
                </a:solidFill>
              </a:rPr>
              <a:t> (clear dimensions)</a:t>
            </a:r>
          </a:p>
          <a:p>
            <a:pPr marL="298450" indent="-285750">
              <a:lnSpc>
                <a:spcPct val="100000"/>
              </a:lnSpc>
              <a:buFont typeface="Arial" panose="020B0604020202020204" pitchFamily="34" charset="0"/>
              <a:buChar char="•"/>
            </a:pPr>
            <a:endParaRPr lang="en-GB" sz="700" dirty="0">
              <a:solidFill>
                <a:schemeClr val="accent6"/>
              </a:solidFill>
            </a:endParaRPr>
          </a:p>
          <a:p>
            <a:pPr marL="298450" indent="-285750">
              <a:lnSpc>
                <a:spcPct val="100000"/>
              </a:lnSpc>
              <a:buFont typeface="Arial" panose="020B0604020202020204" pitchFamily="34" charset="0"/>
              <a:buChar char="•"/>
            </a:pPr>
            <a:r>
              <a:rPr lang="en-GB" sz="1800" dirty="0">
                <a:solidFill>
                  <a:schemeClr val="accent6"/>
                </a:solidFill>
              </a:rPr>
              <a:t>Ladders shall not rest against landing doors and shall be supported by suitable point on car roof</a:t>
            </a:r>
          </a:p>
          <a:p>
            <a:pPr marL="12700">
              <a:lnSpc>
                <a:spcPct val="100000"/>
              </a:lnSpc>
            </a:pPr>
            <a:endParaRPr lang="en-GB" sz="1800" dirty="0">
              <a:solidFill>
                <a:schemeClr val="accent6"/>
              </a:solidFill>
            </a:endParaRPr>
          </a:p>
        </p:txBody>
      </p:sp>
      <p:pic>
        <p:nvPicPr>
          <p:cNvPr id="9" name="Picture 8">
            <a:extLst>
              <a:ext uri="{FF2B5EF4-FFF2-40B4-BE49-F238E27FC236}">
                <a16:creationId xmlns:a16="http://schemas.microsoft.com/office/drawing/2014/main" id="{012BAF47-95EA-4E5F-80EC-2EC14172D59F}"/>
              </a:ext>
            </a:extLst>
          </p:cNvPr>
          <p:cNvPicPr>
            <a:picLocks noChangeAspect="1"/>
          </p:cNvPicPr>
          <p:nvPr/>
        </p:nvPicPr>
        <p:blipFill>
          <a:blip r:embed="rId3"/>
          <a:stretch>
            <a:fillRect/>
          </a:stretch>
        </p:blipFill>
        <p:spPr>
          <a:xfrm>
            <a:off x="2491826" y="3989719"/>
            <a:ext cx="3266376" cy="1907142"/>
          </a:xfrm>
          <a:prstGeom prst="rect">
            <a:avLst/>
          </a:prstGeom>
        </p:spPr>
      </p:pic>
      <p:pic>
        <p:nvPicPr>
          <p:cNvPr id="11" name="Picture 10" descr="A picture containing building, indoor&#10;&#10;Description generated with high confidence">
            <a:extLst>
              <a:ext uri="{FF2B5EF4-FFF2-40B4-BE49-F238E27FC236}">
                <a16:creationId xmlns:a16="http://schemas.microsoft.com/office/drawing/2014/main" id="{2FE3EAD0-1128-4375-B66C-487E681C91F6}"/>
              </a:ext>
            </a:extLst>
          </p:cNvPr>
          <p:cNvPicPr>
            <a:picLocks noChangeAspect="1"/>
          </p:cNvPicPr>
          <p:nvPr/>
        </p:nvPicPr>
        <p:blipFill>
          <a:blip r:embed="rId4"/>
          <a:stretch>
            <a:fillRect/>
          </a:stretch>
        </p:blipFill>
        <p:spPr>
          <a:xfrm>
            <a:off x="6164166" y="1131111"/>
            <a:ext cx="2600876" cy="4832769"/>
          </a:xfrm>
          <a:prstGeom prst="rect">
            <a:avLst/>
          </a:prstGeom>
        </p:spPr>
      </p:pic>
    </p:spTree>
    <p:extLst>
      <p:ext uri="{BB962C8B-B14F-4D97-AF65-F5344CB8AC3E}">
        <p14:creationId xmlns:p14="http://schemas.microsoft.com/office/powerpoint/2010/main" val="1635090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8562ED8-D625-463E-BE06-39B8E86D9888}"/>
              </a:ext>
            </a:extLst>
          </p:cNvPr>
          <p:cNvSpPr>
            <a:spLocks noGrp="1"/>
          </p:cNvSpPr>
          <p:nvPr>
            <p:ph type="body" sz="quarter" idx="10"/>
          </p:nvPr>
        </p:nvSpPr>
        <p:spPr>
          <a:xfrm>
            <a:off x="375461" y="6445615"/>
            <a:ext cx="313110" cy="346249"/>
          </a:xfrm>
        </p:spPr>
        <p:txBody>
          <a:bodyPr/>
          <a:lstStyle/>
          <a:p>
            <a:fld id="{70B4BD30-A790-4C98-BD40-3E452CFDEA01}" type="slidenum">
              <a:rPr lang="en-GB" smtClean="0"/>
              <a:t>16</a:t>
            </a:fld>
            <a:endParaRPr lang="en-US" dirty="0"/>
          </a:p>
        </p:txBody>
      </p:sp>
      <p:sp>
        <p:nvSpPr>
          <p:cNvPr id="6" name="Text Placeholder 4">
            <a:extLst>
              <a:ext uri="{FF2B5EF4-FFF2-40B4-BE49-F238E27FC236}">
                <a16:creationId xmlns:a16="http://schemas.microsoft.com/office/drawing/2014/main" id="{8CE88685-7A8F-48C2-8EC3-F66A0AED081F}"/>
              </a:ext>
            </a:extLst>
          </p:cNvPr>
          <p:cNvSpPr txBox="1">
            <a:spLocks/>
          </p:cNvSpPr>
          <p:nvPr/>
        </p:nvSpPr>
        <p:spPr>
          <a:xfrm>
            <a:off x="828002" y="6445614"/>
            <a:ext cx="5758453" cy="346249"/>
          </a:xfrm>
          <a:prstGeom prst="rect">
            <a:avLst/>
          </a:prstGeom>
        </p:spPr>
        <p:txBody>
          <a:bodyPr vert="horz" lIns="0" tIns="0" rIns="0" bIns="0">
            <a:noAutofit/>
          </a:bodyPr>
          <a:lstStyle>
            <a:lvl1pPr marL="0" indent="0" algn="l" defTabSz="1197317" rtl="0" eaLnBrk="1" latinLnBrk="0" hangingPunct="1">
              <a:lnSpc>
                <a:spcPts val="2000"/>
              </a:lnSpc>
              <a:spcBef>
                <a:spcPts val="0"/>
              </a:spcBef>
              <a:buFont typeface="Arial" pitchFamily="34" charset="0"/>
              <a:buNone/>
              <a:defRPr sz="1800" kern="1200" baseline="0">
                <a:solidFill>
                  <a:schemeClr val="bg1"/>
                </a:solidFill>
                <a:latin typeface="Times New Roman"/>
                <a:ea typeface="+mn-ea"/>
                <a:cs typeface="Times New Roman"/>
              </a:defRPr>
            </a:lvl1pPr>
            <a:lvl2pPr marL="473937" indent="-236969" algn="l" defTabSz="1197317" rtl="0" eaLnBrk="1" latinLnBrk="0" hangingPunct="1">
              <a:lnSpc>
                <a:spcPct val="85000"/>
              </a:lnSpc>
              <a:spcBef>
                <a:spcPts val="261"/>
              </a:spcBef>
              <a:buFont typeface="Arial" pitchFamily="34" charset="0"/>
              <a:buChar char="•"/>
              <a:defRPr sz="2667" kern="1200">
                <a:solidFill>
                  <a:schemeClr val="tx1"/>
                </a:solidFill>
                <a:latin typeface="+mj-lt"/>
                <a:ea typeface="+mn-ea"/>
                <a:cs typeface="+mn-cs"/>
              </a:defRPr>
            </a:lvl2pPr>
            <a:lvl3pPr marL="710906" indent="-236969" algn="l" defTabSz="1197317" rtl="0" eaLnBrk="1" latinLnBrk="0" hangingPunct="1">
              <a:lnSpc>
                <a:spcPct val="85000"/>
              </a:lnSpc>
              <a:spcBef>
                <a:spcPts val="261"/>
              </a:spcBef>
              <a:buFont typeface="Arial" pitchFamily="34" charset="0"/>
              <a:buChar char="•"/>
              <a:defRPr sz="2400" kern="1200">
                <a:solidFill>
                  <a:schemeClr val="tx1"/>
                </a:solidFill>
                <a:latin typeface="+mj-lt"/>
                <a:ea typeface="+mn-ea"/>
                <a:cs typeface="+mn-cs"/>
              </a:defRPr>
            </a:lvl3pPr>
            <a:lvl4pPr marL="935403"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4pPr>
            <a:lvl5pPr marL="1172372"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5pPr>
            <a:lvl6pPr marL="3292619"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891277"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489936"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088594"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r>
              <a:rPr lang="en-GB" dirty="0"/>
              <a:t>Firefighters Lifts</a:t>
            </a:r>
            <a:endParaRPr lang="en-US" dirty="0"/>
          </a:p>
        </p:txBody>
      </p:sp>
      <p:sp>
        <p:nvSpPr>
          <p:cNvPr id="7" name="Title 3">
            <a:extLst>
              <a:ext uri="{FF2B5EF4-FFF2-40B4-BE49-F238E27FC236}">
                <a16:creationId xmlns:a16="http://schemas.microsoft.com/office/drawing/2014/main" id="{280AB42C-BB19-F74C-A3F3-B07D73FFAE26}"/>
              </a:ext>
            </a:extLst>
          </p:cNvPr>
          <p:cNvSpPr txBox="1">
            <a:spLocks/>
          </p:cNvSpPr>
          <p:nvPr/>
        </p:nvSpPr>
        <p:spPr>
          <a:xfrm>
            <a:off x="828002" y="447163"/>
            <a:ext cx="7504033" cy="683948"/>
          </a:xfrm>
          <a:prstGeom prst="rect">
            <a:avLst/>
          </a:prstGeom>
        </p:spPr>
        <p:txBody>
          <a:bodyPr lIns="0" tIns="0" rIns="0" bIns="0">
            <a:noAutofit/>
          </a:bodyPr>
          <a:lstStyle>
            <a:lvl1pPr marL="0" indent="0" algn="l" defTabSz="1197317" rtl="0" eaLnBrk="1" latinLnBrk="0" hangingPunct="1">
              <a:lnSpc>
                <a:spcPts val="4000"/>
              </a:lnSpc>
              <a:spcBef>
                <a:spcPts val="0"/>
              </a:spcBef>
              <a:buNone/>
              <a:defRPr sz="3800" kern="1200">
                <a:solidFill>
                  <a:schemeClr val="bg1"/>
                </a:solidFill>
                <a:latin typeface="Times New Roman"/>
                <a:ea typeface="+mj-ea"/>
                <a:cs typeface="Times New Roman"/>
              </a:defRPr>
            </a:lvl1pPr>
          </a:lstStyle>
          <a:p>
            <a:r>
              <a:rPr lang="en-GB" sz="2500" dirty="0">
                <a:solidFill>
                  <a:schemeClr val="accent6"/>
                </a:solidFill>
              </a:rPr>
              <a:t>Rescue</a:t>
            </a:r>
            <a:endParaRPr lang="en-US" sz="2500" dirty="0">
              <a:solidFill>
                <a:schemeClr val="accent6"/>
              </a:solidFill>
            </a:endParaRPr>
          </a:p>
        </p:txBody>
      </p:sp>
      <p:sp>
        <p:nvSpPr>
          <p:cNvPr id="8" name="Title 3">
            <a:extLst>
              <a:ext uri="{FF2B5EF4-FFF2-40B4-BE49-F238E27FC236}">
                <a16:creationId xmlns:a16="http://schemas.microsoft.com/office/drawing/2014/main" id="{551E1FFE-8E06-41D6-9B05-3664F17FCC8E}"/>
              </a:ext>
            </a:extLst>
          </p:cNvPr>
          <p:cNvSpPr txBox="1">
            <a:spLocks/>
          </p:cNvSpPr>
          <p:nvPr/>
        </p:nvSpPr>
        <p:spPr>
          <a:xfrm>
            <a:off x="828002" y="1246059"/>
            <a:ext cx="7968268" cy="4832769"/>
          </a:xfrm>
          <a:prstGeom prst="rect">
            <a:avLst/>
          </a:prstGeom>
        </p:spPr>
        <p:txBody>
          <a:bodyPr lIns="0" tIns="0" rIns="0" bIns="0">
            <a:noAutofit/>
          </a:bodyPr>
          <a:lstStyle>
            <a:lvl1pPr marL="0" indent="0" algn="l" defTabSz="1197317" rtl="0" eaLnBrk="1" latinLnBrk="0" hangingPunct="1">
              <a:lnSpc>
                <a:spcPts val="4000"/>
              </a:lnSpc>
              <a:spcBef>
                <a:spcPts val="0"/>
              </a:spcBef>
              <a:buNone/>
              <a:defRPr sz="3800" kern="1200">
                <a:solidFill>
                  <a:schemeClr val="bg1"/>
                </a:solidFill>
                <a:latin typeface="Times New Roman"/>
                <a:ea typeface="+mj-ea"/>
                <a:cs typeface="Times New Roman"/>
              </a:defRPr>
            </a:lvl1pPr>
          </a:lstStyle>
          <a:p>
            <a:pPr marL="298450" indent="-285750">
              <a:lnSpc>
                <a:spcPct val="150000"/>
              </a:lnSpc>
              <a:buFont typeface="Arial" panose="020B0604020202020204" pitchFamily="34" charset="0"/>
              <a:buChar char="•"/>
            </a:pPr>
            <a:r>
              <a:rPr lang="en-GB" sz="1800" dirty="0">
                <a:solidFill>
                  <a:schemeClr val="accent6"/>
                </a:solidFill>
              </a:rPr>
              <a:t>From </a:t>
            </a:r>
            <a:r>
              <a:rPr lang="en-GB" sz="1800" b="1" dirty="0">
                <a:solidFill>
                  <a:schemeClr val="accent6"/>
                </a:solidFill>
              </a:rPr>
              <a:t>outside</a:t>
            </a:r>
            <a:r>
              <a:rPr lang="en-GB" sz="1800" dirty="0">
                <a:solidFill>
                  <a:schemeClr val="accent6"/>
                </a:solidFill>
              </a:rPr>
              <a:t> of the car</a:t>
            </a:r>
          </a:p>
          <a:p>
            <a:pPr marL="298450" indent="-285750">
              <a:lnSpc>
                <a:spcPct val="150000"/>
              </a:lnSpc>
              <a:buFont typeface="Arial" panose="020B0604020202020204" pitchFamily="34" charset="0"/>
              <a:buChar char="•"/>
            </a:pPr>
            <a:r>
              <a:rPr lang="en-GB" sz="1800" dirty="0">
                <a:solidFill>
                  <a:schemeClr val="accent6"/>
                </a:solidFill>
              </a:rPr>
              <a:t>Self rescue from </a:t>
            </a:r>
            <a:r>
              <a:rPr lang="en-GB" sz="1800" b="1" dirty="0">
                <a:solidFill>
                  <a:schemeClr val="accent6"/>
                </a:solidFill>
              </a:rPr>
              <a:t>inside</a:t>
            </a:r>
            <a:r>
              <a:rPr lang="en-GB" sz="1800" dirty="0">
                <a:solidFill>
                  <a:schemeClr val="accent6"/>
                </a:solidFill>
              </a:rPr>
              <a:t> the car</a:t>
            </a:r>
          </a:p>
          <a:p>
            <a:pPr marL="298450" indent="-285750">
              <a:lnSpc>
                <a:spcPct val="150000"/>
              </a:lnSpc>
              <a:buFont typeface="Arial" panose="020B0604020202020204" pitchFamily="34" charset="0"/>
              <a:buChar char="•"/>
            </a:pPr>
            <a:endParaRPr lang="en-GB" sz="1800" dirty="0">
              <a:solidFill>
                <a:schemeClr val="accent6"/>
              </a:solidFill>
            </a:endParaRPr>
          </a:p>
          <a:p>
            <a:pPr marL="12700">
              <a:lnSpc>
                <a:spcPct val="150000"/>
              </a:lnSpc>
            </a:pPr>
            <a:r>
              <a:rPr lang="en-GB" sz="1800" u="sng" dirty="0">
                <a:solidFill>
                  <a:schemeClr val="accent6"/>
                </a:solidFill>
              </a:rPr>
              <a:t>Rope ladders not permitted</a:t>
            </a:r>
            <a:endParaRPr lang="en-GB" sz="1800" dirty="0">
              <a:solidFill>
                <a:schemeClr val="accent6"/>
              </a:solidFill>
            </a:endParaRPr>
          </a:p>
          <a:p>
            <a:pPr marL="12700">
              <a:lnSpc>
                <a:spcPct val="100000"/>
              </a:lnSpc>
            </a:pPr>
            <a:endParaRPr lang="en-GB" sz="1800" dirty="0">
              <a:solidFill>
                <a:schemeClr val="accent6"/>
              </a:solidFill>
            </a:endParaRPr>
          </a:p>
        </p:txBody>
      </p:sp>
      <p:pic>
        <p:nvPicPr>
          <p:cNvPr id="9" name="Picture 8">
            <a:extLst>
              <a:ext uri="{FF2B5EF4-FFF2-40B4-BE49-F238E27FC236}">
                <a16:creationId xmlns:a16="http://schemas.microsoft.com/office/drawing/2014/main" id="{58B447F9-163D-4079-B6DB-95B10EFFBC3F}"/>
              </a:ext>
            </a:extLst>
          </p:cNvPr>
          <p:cNvPicPr>
            <a:picLocks noChangeAspect="1"/>
          </p:cNvPicPr>
          <p:nvPr/>
        </p:nvPicPr>
        <p:blipFill>
          <a:blip r:embed="rId3"/>
          <a:stretch>
            <a:fillRect/>
          </a:stretch>
        </p:blipFill>
        <p:spPr>
          <a:xfrm>
            <a:off x="4637445" y="939055"/>
            <a:ext cx="1559039" cy="3935013"/>
          </a:xfrm>
          <a:prstGeom prst="rect">
            <a:avLst/>
          </a:prstGeom>
        </p:spPr>
      </p:pic>
      <p:pic>
        <p:nvPicPr>
          <p:cNvPr id="10" name="Picture 9" descr="A close up of a logo&#10;&#10;Description generated with very high confidence">
            <a:extLst>
              <a:ext uri="{FF2B5EF4-FFF2-40B4-BE49-F238E27FC236}">
                <a16:creationId xmlns:a16="http://schemas.microsoft.com/office/drawing/2014/main" id="{FAA09243-A02B-4448-B99C-F8A3ED032D3D}"/>
              </a:ext>
            </a:extLst>
          </p:cNvPr>
          <p:cNvPicPr>
            <a:picLocks noChangeAspect="1"/>
          </p:cNvPicPr>
          <p:nvPr/>
        </p:nvPicPr>
        <p:blipFill>
          <a:blip r:embed="rId4"/>
          <a:stretch>
            <a:fillRect/>
          </a:stretch>
        </p:blipFill>
        <p:spPr>
          <a:xfrm>
            <a:off x="4683400" y="5057461"/>
            <a:ext cx="1903055" cy="879773"/>
          </a:xfrm>
          <a:prstGeom prst="rect">
            <a:avLst/>
          </a:prstGeom>
        </p:spPr>
      </p:pic>
      <p:pic>
        <p:nvPicPr>
          <p:cNvPr id="11" name="Picture 10">
            <a:extLst>
              <a:ext uri="{FF2B5EF4-FFF2-40B4-BE49-F238E27FC236}">
                <a16:creationId xmlns:a16="http://schemas.microsoft.com/office/drawing/2014/main" id="{FBCDDB4B-13CC-410F-AD0F-EABBB9FB8E4C}"/>
              </a:ext>
            </a:extLst>
          </p:cNvPr>
          <p:cNvPicPr>
            <a:picLocks noChangeAspect="1"/>
          </p:cNvPicPr>
          <p:nvPr/>
        </p:nvPicPr>
        <p:blipFill>
          <a:blip r:embed="rId5"/>
          <a:stretch>
            <a:fillRect/>
          </a:stretch>
        </p:blipFill>
        <p:spPr>
          <a:xfrm>
            <a:off x="7025402" y="963750"/>
            <a:ext cx="1524538" cy="3924000"/>
          </a:xfrm>
          <a:prstGeom prst="rect">
            <a:avLst/>
          </a:prstGeom>
        </p:spPr>
      </p:pic>
      <p:pic>
        <p:nvPicPr>
          <p:cNvPr id="12" name="Picture 11" descr="A close up of a logo&#10;&#10;Description generated with very high confidence">
            <a:extLst>
              <a:ext uri="{FF2B5EF4-FFF2-40B4-BE49-F238E27FC236}">
                <a16:creationId xmlns:a16="http://schemas.microsoft.com/office/drawing/2014/main" id="{44DA56E2-5B2C-4026-B55B-373F726828C3}"/>
              </a:ext>
            </a:extLst>
          </p:cNvPr>
          <p:cNvPicPr>
            <a:picLocks noChangeAspect="1"/>
          </p:cNvPicPr>
          <p:nvPr/>
        </p:nvPicPr>
        <p:blipFill>
          <a:blip r:embed="rId6"/>
          <a:stretch>
            <a:fillRect/>
          </a:stretch>
        </p:blipFill>
        <p:spPr>
          <a:xfrm>
            <a:off x="7093668" y="5057461"/>
            <a:ext cx="1669571" cy="914504"/>
          </a:xfrm>
          <a:prstGeom prst="rect">
            <a:avLst/>
          </a:prstGeom>
        </p:spPr>
      </p:pic>
      <p:sp>
        <p:nvSpPr>
          <p:cNvPr id="13" name="Content Placeholder 3">
            <a:extLst>
              <a:ext uri="{FF2B5EF4-FFF2-40B4-BE49-F238E27FC236}">
                <a16:creationId xmlns:a16="http://schemas.microsoft.com/office/drawing/2014/main" id="{A561A206-81CC-4F85-AC57-DDE723755528}"/>
              </a:ext>
            </a:extLst>
          </p:cNvPr>
          <p:cNvSpPr txBox="1">
            <a:spLocks/>
          </p:cNvSpPr>
          <p:nvPr/>
        </p:nvSpPr>
        <p:spPr>
          <a:xfrm>
            <a:off x="6699279" y="563573"/>
            <a:ext cx="2176784" cy="335393"/>
          </a:xfrm>
          <a:prstGeom prst="rect">
            <a:avLst/>
          </a:prstGeom>
        </p:spPr>
        <p:txBody>
          <a:bodyPr/>
          <a:lstStyle>
            <a:defPPr>
              <a:defRPr lang="en-US"/>
            </a:defPPr>
            <a:lvl1pPr indent="0" algn="ctr" defTabSz="914400">
              <a:spcBef>
                <a:spcPct val="20000"/>
              </a:spcBef>
              <a:buFont typeface="Arial" panose="020B0604020202020204" pitchFamily="34" charset="0"/>
              <a:buNone/>
              <a:defRPr>
                <a:solidFill>
                  <a:schemeClr val="accent6"/>
                </a:solidFill>
              </a:defRPr>
            </a:lvl1pPr>
            <a:lvl2pPr marL="742950" indent="-285750" defTabSz="914400">
              <a:spcBef>
                <a:spcPct val="20000"/>
              </a:spcBef>
              <a:buFont typeface="Arial" panose="020B0604020202020204" pitchFamily="34" charset="0"/>
              <a:buChar char="–"/>
              <a:defRPr>
                <a:solidFill>
                  <a:schemeClr val="tx1">
                    <a:lumMod val="85000"/>
                    <a:lumOff val="15000"/>
                  </a:schemeClr>
                </a:solidFill>
              </a:defRPr>
            </a:lvl2pPr>
            <a:lvl3pPr marL="1143000" indent="-228600" defTabSz="914400">
              <a:spcBef>
                <a:spcPct val="20000"/>
              </a:spcBef>
              <a:buFont typeface="Arial" panose="020B0604020202020204" pitchFamily="34" charset="0"/>
              <a:buChar char="•"/>
              <a:defRPr>
                <a:solidFill>
                  <a:schemeClr val="tx1">
                    <a:lumMod val="85000"/>
                    <a:lumOff val="15000"/>
                  </a:schemeClr>
                </a:solidFill>
              </a:defRPr>
            </a:lvl3pPr>
            <a:lvl4pPr marL="1600200" indent="-228600" defTabSz="914400">
              <a:spcBef>
                <a:spcPct val="20000"/>
              </a:spcBef>
              <a:buFont typeface="Arial" panose="020B0604020202020204" pitchFamily="34" charset="0"/>
              <a:buChar char="–"/>
              <a:defRPr>
                <a:solidFill>
                  <a:schemeClr val="tx1">
                    <a:lumMod val="85000"/>
                    <a:lumOff val="15000"/>
                  </a:schemeClr>
                </a:solidFill>
              </a:defRPr>
            </a:lvl4pPr>
            <a:lvl5pPr marL="2057400" indent="-228600" defTabSz="914400">
              <a:spcBef>
                <a:spcPct val="20000"/>
              </a:spcBef>
              <a:buFont typeface="Arial" panose="020B0604020202020204" pitchFamily="34" charset="0"/>
              <a:buChar char="»"/>
              <a:defRPr>
                <a:solidFill>
                  <a:schemeClr val="tx1">
                    <a:lumMod val="85000"/>
                    <a:lumOff val="15000"/>
                  </a:schemeClr>
                </a:solidFill>
              </a:defRPr>
            </a:lvl5pPr>
            <a:lvl6pPr marL="2514600" indent="-228600" defTabSz="914400">
              <a:spcBef>
                <a:spcPct val="20000"/>
              </a:spcBef>
              <a:buFont typeface="Arial" panose="020B0604020202020204" pitchFamily="34" charset="0"/>
              <a:buChar char="•"/>
              <a:defRPr sz="2000"/>
            </a:lvl6pPr>
            <a:lvl7pPr marL="2971800" indent="-228600" defTabSz="914400">
              <a:spcBef>
                <a:spcPct val="20000"/>
              </a:spcBef>
              <a:buFont typeface="Arial" panose="020B0604020202020204" pitchFamily="34" charset="0"/>
              <a:buChar char="•"/>
              <a:defRPr sz="2000"/>
            </a:lvl7pPr>
            <a:lvl8pPr marL="3429000" indent="-228600" defTabSz="914400">
              <a:spcBef>
                <a:spcPct val="20000"/>
              </a:spcBef>
              <a:buFont typeface="Arial" panose="020B0604020202020204" pitchFamily="34" charset="0"/>
              <a:buChar char="•"/>
              <a:defRPr sz="2000"/>
            </a:lvl8pPr>
            <a:lvl9pPr marL="3886200" indent="-228600" defTabSz="914400">
              <a:spcBef>
                <a:spcPct val="20000"/>
              </a:spcBef>
              <a:buFont typeface="Arial" panose="020B0604020202020204" pitchFamily="34" charset="0"/>
              <a:buChar char="•"/>
              <a:defRPr sz="2000"/>
            </a:lvl9pPr>
          </a:lstStyle>
          <a:p>
            <a:r>
              <a:rPr lang="en-GB" sz="1200" dirty="0"/>
              <a:t>Self rescue from inside the car</a:t>
            </a:r>
          </a:p>
          <a:p>
            <a:endParaRPr lang="en-GB" sz="1200" dirty="0"/>
          </a:p>
        </p:txBody>
      </p:sp>
      <p:sp>
        <p:nvSpPr>
          <p:cNvPr id="14" name="Content Placeholder 3">
            <a:extLst>
              <a:ext uri="{FF2B5EF4-FFF2-40B4-BE49-F238E27FC236}">
                <a16:creationId xmlns:a16="http://schemas.microsoft.com/office/drawing/2014/main" id="{A79B6371-9659-4749-8660-71F541D56FD9}"/>
              </a:ext>
            </a:extLst>
          </p:cNvPr>
          <p:cNvSpPr txBox="1">
            <a:spLocks/>
          </p:cNvSpPr>
          <p:nvPr/>
        </p:nvSpPr>
        <p:spPr>
          <a:xfrm>
            <a:off x="4344338" y="556294"/>
            <a:ext cx="2176784" cy="335393"/>
          </a:xfrm>
          <a:prstGeom prst="rect">
            <a:avLst/>
          </a:prstGeom>
        </p:spPr>
        <p:txBody>
          <a:bodyPr/>
          <a:lstStyle>
            <a:defPPr>
              <a:defRPr lang="en-US"/>
            </a:defPPr>
            <a:lvl1pPr indent="0" algn="ctr" defTabSz="914400">
              <a:spcBef>
                <a:spcPct val="20000"/>
              </a:spcBef>
              <a:buFont typeface="Arial" panose="020B0604020202020204" pitchFamily="34" charset="0"/>
              <a:buNone/>
              <a:defRPr>
                <a:solidFill>
                  <a:schemeClr val="accent6"/>
                </a:solidFill>
              </a:defRPr>
            </a:lvl1pPr>
            <a:lvl2pPr marL="742950" indent="-285750" defTabSz="914400">
              <a:spcBef>
                <a:spcPct val="20000"/>
              </a:spcBef>
              <a:buFont typeface="Arial" panose="020B0604020202020204" pitchFamily="34" charset="0"/>
              <a:buChar char="–"/>
              <a:defRPr>
                <a:solidFill>
                  <a:schemeClr val="tx1">
                    <a:lumMod val="85000"/>
                    <a:lumOff val="15000"/>
                  </a:schemeClr>
                </a:solidFill>
              </a:defRPr>
            </a:lvl2pPr>
            <a:lvl3pPr marL="1143000" indent="-228600" defTabSz="914400">
              <a:spcBef>
                <a:spcPct val="20000"/>
              </a:spcBef>
              <a:buFont typeface="Arial" panose="020B0604020202020204" pitchFamily="34" charset="0"/>
              <a:buChar char="•"/>
              <a:defRPr>
                <a:solidFill>
                  <a:schemeClr val="tx1">
                    <a:lumMod val="85000"/>
                    <a:lumOff val="15000"/>
                  </a:schemeClr>
                </a:solidFill>
              </a:defRPr>
            </a:lvl3pPr>
            <a:lvl4pPr marL="1600200" indent="-228600" defTabSz="914400">
              <a:spcBef>
                <a:spcPct val="20000"/>
              </a:spcBef>
              <a:buFont typeface="Arial" panose="020B0604020202020204" pitchFamily="34" charset="0"/>
              <a:buChar char="–"/>
              <a:defRPr>
                <a:solidFill>
                  <a:schemeClr val="tx1">
                    <a:lumMod val="85000"/>
                    <a:lumOff val="15000"/>
                  </a:schemeClr>
                </a:solidFill>
              </a:defRPr>
            </a:lvl4pPr>
            <a:lvl5pPr marL="2057400" indent="-228600" defTabSz="914400">
              <a:spcBef>
                <a:spcPct val="20000"/>
              </a:spcBef>
              <a:buFont typeface="Arial" panose="020B0604020202020204" pitchFamily="34" charset="0"/>
              <a:buChar char="»"/>
              <a:defRPr>
                <a:solidFill>
                  <a:schemeClr val="tx1">
                    <a:lumMod val="85000"/>
                    <a:lumOff val="15000"/>
                  </a:schemeClr>
                </a:solidFill>
              </a:defRPr>
            </a:lvl5pPr>
            <a:lvl6pPr marL="2514600" indent="-228600" defTabSz="914400">
              <a:spcBef>
                <a:spcPct val="20000"/>
              </a:spcBef>
              <a:buFont typeface="Arial" panose="020B0604020202020204" pitchFamily="34" charset="0"/>
              <a:buChar char="•"/>
              <a:defRPr sz="2000"/>
            </a:lvl6pPr>
            <a:lvl7pPr marL="2971800" indent="-228600" defTabSz="914400">
              <a:spcBef>
                <a:spcPct val="20000"/>
              </a:spcBef>
              <a:buFont typeface="Arial" panose="020B0604020202020204" pitchFamily="34" charset="0"/>
              <a:buChar char="•"/>
              <a:defRPr sz="2000"/>
            </a:lvl7pPr>
            <a:lvl8pPr marL="3429000" indent="-228600" defTabSz="914400">
              <a:spcBef>
                <a:spcPct val="20000"/>
              </a:spcBef>
              <a:buFont typeface="Arial" panose="020B0604020202020204" pitchFamily="34" charset="0"/>
              <a:buChar char="•"/>
              <a:defRPr sz="2000"/>
            </a:lvl8pPr>
            <a:lvl9pPr marL="3886200" indent="-228600" defTabSz="914400">
              <a:spcBef>
                <a:spcPct val="20000"/>
              </a:spcBef>
              <a:buFont typeface="Arial" panose="020B0604020202020204" pitchFamily="34" charset="0"/>
              <a:buChar char="•"/>
              <a:defRPr sz="2000"/>
            </a:lvl9pPr>
          </a:lstStyle>
          <a:p>
            <a:r>
              <a:rPr lang="en-GB" sz="1200" dirty="0"/>
              <a:t>Rescue from outside of the car</a:t>
            </a:r>
          </a:p>
          <a:p>
            <a:endParaRPr lang="en-GB" sz="1200" dirty="0"/>
          </a:p>
        </p:txBody>
      </p:sp>
    </p:spTree>
    <p:extLst>
      <p:ext uri="{BB962C8B-B14F-4D97-AF65-F5344CB8AC3E}">
        <p14:creationId xmlns:p14="http://schemas.microsoft.com/office/powerpoint/2010/main" val="1661679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8562ED8-D625-463E-BE06-39B8E86D9888}"/>
              </a:ext>
            </a:extLst>
          </p:cNvPr>
          <p:cNvSpPr>
            <a:spLocks noGrp="1"/>
          </p:cNvSpPr>
          <p:nvPr>
            <p:ph type="body" sz="quarter" idx="10"/>
          </p:nvPr>
        </p:nvSpPr>
        <p:spPr>
          <a:xfrm>
            <a:off x="375461" y="6445615"/>
            <a:ext cx="313110" cy="346249"/>
          </a:xfrm>
        </p:spPr>
        <p:txBody>
          <a:bodyPr/>
          <a:lstStyle/>
          <a:p>
            <a:fld id="{70B4BD30-A790-4C98-BD40-3E452CFDEA01}" type="slidenum">
              <a:rPr lang="en-GB" smtClean="0"/>
              <a:t>17</a:t>
            </a:fld>
            <a:endParaRPr lang="en-US" dirty="0"/>
          </a:p>
        </p:txBody>
      </p:sp>
      <p:sp>
        <p:nvSpPr>
          <p:cNvPr id="6" name="Text Placeholder 4">
            <a:extLst>
              <a:ext uri="{FF2B5EF4-FFF2-40B4-BE49-F238E27FC236}">
                <a16:creationId xmlns:a16="http://schemas.microsoft.com/office/drawing/2014/main" id="{8CE88685-7A8F-48C2-8EC3-F66A0AED081F}"/>
              </a:ext>
            </a:extLst>
          </p:cNvPr>
          <p:cNvSpPr txBox="1">
            <a:spLocks/>
          </p:cNvSpPr>
          <p:nvPr/>
        </p:nvSpPr>
        <p:spPr>
          <a:xfrm>
            <a:off x="828002" y="6445614"/>
            <a:ext cx="5758453" cy="346249"/>
          </a:xfrm>
          <a:prstGeom prst="rect">
            <a:avLst/>
          </a:prstGeom>
        </p:spPr>
        <p:txBody>
          <a:bodyPr vert="horz" lIns="0" tIns="0" rIns="0" bIns="0">
            <a:noAutofit/>
          </a:bodyPr>
          <a:lstStyle>
            <a:lvl1pPr marL="0" indent="0" algn="l" defTabSz="1197317" rtl="0" eaLnBrk="1" latinLnBrk="0" hangingPunct="1">
              <a:lnSpc>
                <a:spcPts val="2000"/>
              </a:lnSpc>
              <a:spcBef>
                <a:spcPts val="0"/>
              </a:spcBef>
              <a:buFont typeface="Arial" pitchFamily="34" charset="0"/>
              <a:buNone/>
              <a:defRPr sz="1800" kern="1200" baseline="0">
                <a:solidFill>
                  <a:schemeClr val="bg1"/>
                </a:solidFill>
                <a:latin typeface="Times New Roman"/>
                <a:ea typeface="+mn-ea"/>
                <a:cs typeface="Times New Roman"/>
              </a:defRPr>
            </a:lvl1pPr>
            <a:lvl2pPr marL="473937" indent="-236969" algn="l" defTabSz="1197317" rtl="0" eaLnBrk="1" latinLnBrk="0" hangingPunct="1">
              <a:lnSpc>
                <a:spcPct val="85000"/>
              </a:lnSpc>
              <a:spcBef>
                <a:spcPts val="261"/>
              </a:spcBef>
              <a:buFont typeface="Arial" pitchFamily="34" charset="0"/>
              <a:buChar char="•"/>
              <a:defRPr sz="2667" kern="1200">
                <a:solidFill>
                  <a:schemeClr val="tx1"/>
                </a:solidFill>
                <a:latin typeface="+mj-lt"/>
                <a:ea typeface="+mn-ea"/>
                <a:cs typeface="+mn-cs"/>
              </a:defRPr>
            </a:lvl2pPr>
            <a:lvl3pPr marL="710906" indent="-236969" algn="l" defTabSz="1197317" rtl="0" eaLnBrk="1" latinLnBrk="0" hangingPunct="1">
              <a:lnSpc>
                <a:spcPct val="85000"/>
              </a:lnSpc>
              <a:spcBef>
                <a:spcPts val="261"/>
              </a:spcBef>
              <a:buFont typeface="Arial" pitchFamily="34" charset="0"/>
              <a:buChar char="•"/>
              <a:defRPr sz="2400" kern="1200">
                <a:solidFill>
                  <a:schemeClr val="tx1"/>
                </a:solidFill>
                <a:latin typeface="+mj-lt"/>
                <a:ea typeface="+mn-ea"/>
                <a:cs typeface="+mn-cs"/>
              </a:defRPr>
            </a:lvl3pPr>
            <a:lvl4pPr marL="935403"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4pPr>
            <a:lvl5pPr marL="1172372"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5pPr>
            <a:lvl6pPr marL="3292619"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891277"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489936"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088594"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r>
              <a:rPr lang="en-GB" dirty="0"/>
              <a:t>Firefighters Lifts CPD</a:t>
            </a:r>
            <a:endParaRPr lang="en-US" dirty="0"/>
          </a:p>
        </p:txBody>
      </p:sp>
      <p:sp>
        <p:nvSpPr>
          <p:cNvPr id="7" name="Title 3">
            <a:extLst>
              <a:ext uri="{FF2B5EF4-FFF2-40B4-BE49-F238E27FC236}">
                <a16:creationId xmlns:a16="http://schemas.microsoft.com/office/drawing/2014/main" id="{280AB42C-BB19-F74C-A3F3-B07D73FFAE26}"/>
              </a:ext>
            </a:extLst>
          </p:cNvPr>
          <p:cNvSpPr txBox="1">
            <a:spLocks/>
          </p:cNvSpPr>
          <p:nvPr/>
        </p:nvSpPr>
        <p:spPr>
          <a:xfrm>
            <a:off x="828002" y="447163"/>
            <a:ext cx="7504033" cy="683948"/>
          </a:xfrm>
          <a:prstGeom prst="rect">
            <a:avLst/>
          </a:prstGeom>
        </p:spPr>
        <p:txBody>
          <a:bodyPr lIns="0" tIns="0" rIns="0" bIns="0">
            <a:noAutofit/>
          </a:bodyPr>
          <a:lstStyle>
            <a:lvl1pPr marL="0" indent="0" algn="l" defTabSz="1197317" rtl="0" eaLnBrk="1" latinLnBrk="0" hangingPunct="1">
              <a:lnSpc>
                <a:spcPts val="4000"/>
              </a:lnSpc>
              <a:spcBef>
                <a:spcPts val="0"/>
              </a:spcBef>
              <a:buNone/>
              <a:defRPr sz="3800" kern="1200">
                <a:solidFill>
                  <a:schemeClr val="bg1"/>
                </a:solidFill>
                <a:latin typeface="Times New Roman"/>
                <a:ea typeface="+mj-ea"/>
                <a:cs typeface="Times New Roman"/>
              </a:defRPr>
            </a:lvl1pPr>
          </a:lstStyle>
          <a:p>
            <a:r>
              <a:rPr lang="en-GB" sz="2500" dirty="0">
                <a:solidFill>
                  <a:schemeClr val="accent6"/>
                </a:solidFill>
              </a:rPr>
              <a:t>Firefighting control system</a:t>
            </a:r>
            <a:endParaRPr lang="en-US" sz="2500" dirty="0">
              <a:solidFill>
                <a:schemeClr val="accent6"/>
              </a:solidFill>
            </a:endParaRPr>
          </a:p>
        </p:txBody>
      </p:sp>
      <p:sp>
        <p:nvSpPr>
          <p:cNvPr id="8" name="Title 3">
            <a:extLst>
              <a:ext uri="{FF2B5EF4-FFF2-40B4-BE49-F238E27FC236}">
                <a16:creationId xmlns:a16="http://schemas.microsoft.com/office/drawing/2014/main" id="{551E1FFE-8E06-41D6-9B05-3664F17FCC8E}"/>
              </a:ext>
            </a:extLst>
          </p:cNvPr>
          <p:cNvSpPr txBox="1">
            <a:spLocks/>
          </p:cNvSpPr>
          <p:nvPr/>
        </p:nvSpPr>
        <p:spPr>
          <a:xfrm>
            <a:off x="828002" y="1246059"/>
            <a:ext cx="7968268" cy="4832769"/>
          </a:xfrm>
          <a:prstGeom prst="rect">
            <a:avLst/>
          </a:prstGeom>
        </p:spPr>
        <p:txBody>
          <a:bodyPr lIns="0" tIns="0" rIns="0" bIns="0">
            <a:noAutofit/>
          </a:bodyPr>
          <a:lstStyle>
            <a:lvl1pPr marL="0" indent="0" algn="l" defTabSz="1197317" rtl="0" eaLnBrk="1" latinLnBrk="0" hangingPunct="1">
              <a:lnSpc>
                <a:spcPts val="4000"/>
              </a:lnSpc>
              <a:spcBef>
                <a:spcPts val="0"/>
              </a:spcBef>
              <a:buNone/>
              <a:defRPr sz="3800" kern="1200">
                <a:solidFill>
                  <a:schemeClr val="bg1"/>
                </a:solidFill>
                <a:latin typeface="Times New Roman"/>
                <a:ea typeface="+mj-ea"/>
                <a:cs typeface="Times New Roman"/>
              </a:defRPr>
            </a:lvl1pPr>
          </a:lstStyle>
          <a:p>
            <a:r>
              <a:rPr lang="en-GB" sz="1800" dirty="0">
                <a:solidFill>
                  <a:schemeClr val="accent6"/>
                </a:solidFill>
              </a:rPr>
              <a:t>Firefighting switch location:</a:t>
            </a:r>
            <a:endParaRPr lang="en-US" sz="1800" dirty="0">
              <a:solidFill>
                <a:schemeClr val="accent6"/>
              </a:solidFill>
            </a:endParaRPr>
          </a:p>
          <a:p>
            <a:pPr marL="285750" indent="-285750">
              <a:lnSpc>
                <a:spcPct val="150000"/>
              </a:lnSpc>
              <a:buFont typeface="Arial" panose="020B0604020202020204" pitchFamily="34" charset="0"/>
              <a:buChar char="•"/>
            </a:pPr>
            <a:r>
              <a:rPr lang="en-US" sz="1800" dirty="0">
                <a:solidFill>
                  <a:schemeClr val="accent6"/>
                </a:solidFill>
              </a:rPr>
              <a:t>Within </a:t>
            </a:r>
            <a:r>
              <a:rPr lang="en-US" sz="1800" b="1" dirty="0">
                <a:solidFill>
                  <a:schemeClr val="accent6"/>
                </a:solidFill>
              </a:rPr>
              <a:t>2m</a:t>
            </a:r>
            <a:r>
              <a:rPr lang="en-US" sz="1800" dirty="0">
                <a:solidFill>
                  <a:schemeClr val="accent6"/>
                </a:solidFill>
              </a:rPr>
              <a:t> horizontal from lift</a:t>
            </a:r>
          </a:p>
          <a:p>
            <a:pPr marL="285750" indent="-285750">
              <a:lnSpc>
                <a:spcPct val="150000"/>
              </a:lnSpc>
              <a:buFont typeface="Arial" panose="020B0604020202020204" pitchFamily="34" charset="0"/>
              <a:buChar char="•"/>
            </a:pPr>
            <a:r>
              <a:rPr lang="en-US" sz="1800" dirty="0">
                <a:solidFill>
                  <a:schemeClr val="accent6"/>
                </a:solidFill>
              </a:rPr>
              <a:t>Height between </a:t>
            </a:r>
            <a:r>
              <a:rPr lang="en-US" sz="1800" b="1" dirty="0">
                <a:solidFill>
                  <a:schemeClr val="accent6"/>
                </a:solidFill>
              </a:rPr>
              <a:t>1.4m</a:t>
            </a:r>
            <a:r>
              <a:rPr lang="en-US" sz="1800" dirty="0">
                <a:solidFill>
                  <a:schemeClr val="accent6"/>
                </a:solidFill>
              </a:rPr>
              <a:t> and </a:t>
            </a:r>
            <a:r>
              <a:rPr lang="en-US" sz="1800" b="1" dirty="0">
                <a:solidFill>
                  <a:schemeClr val="accent6"/>
                </a:solidFill>
              </a:rPr>
              <a:t>2m</a:t>
            </a:r>
            <a:r>
              <a:rPr lang="en-US" sz="1800" dirty="0">
                <a:solidFill>
                  <a:schemeClr val="accent6"/>
                </a:solidFill>
              </a:rPr>
              <a:t> above floor level</a:t>
            </a:r>
          </a:p>
          <a:p>
            <a:pPr marL="285750" indent="-285750">
              <a:lnSpc>
                <a:spcPct val="150000"/>
              </a:lnSpc>
              <a:buFont typeface="Arial" panose="020B0604020202020204" pitchFamily="34" charset="0"/>
              <a:buChar char="•"/>
            </a:pPr>
            <a:r>
              <a:rPr lang="en-US" sz="1800" dirty="0">
                <a:solidFill>
                  <a:schemeClr val="accent6"/>
                </a:solidFill>
              </a:rPr>
              <a:t>Marked with </a:t>
            </a:r>
            <a:r>
              <a:rPr lang="en-US" sz="1800" b="1" dirty="0">
                <a:solidFill>
                  <a:schemeClr val="accent6"/>
                </a:solidFill>
              </a:rPr>
              <a:t>firefighting pictogram</a:t>
            </a:r>
          </a:p>
          <a:p>
            <a:pPr marL="285750" indent="-285750">
              <a:lnSpc>
                <a:spcPct val="150000"/>
              </a:lnSpc>
              <a:buFont typeface="Arial" panose="020B0604020202020204" pitchFamily="34" charset="0"/>
              <a:buChar char="•"/>
            </a:pPr>
            <a:r>
              <a:rPr lang="en-US" sz="1800" dirty="0">
                <a:solidFill>
                  <a:schemeClr val="accent6"/>
                </a:solidFill>
              </a:rPr>
              <a:t>Marked with clear visual indication of which the switch is in firefighting operation</a:t>
            </a:r>
          </a:p>
        </p:txBody>
      </p:sp>
      <p:pic>
        <p:nvPicPr>
          <p:cNvPr id="9" name="Immagine 8" descr="Immagine che contiene segnale, clipart, esterni, arresto&#10;&#10;&#10;&#10;Descrizione generata automaticamente">
            <a:extLst>
              <a:ext uri="{FF2B5EF4-FFF2-40B4-BE49-F238E27FC236}">
                <a16:creationId xmlns:a16="http://schemas.microsoft.com/office/drawing/2014/main" id="{01A60212-6D78-44F0-AE57-8100D7F1949F}"/>
              </a:ext>
            </a:extLst>
          </p:cNvPr>
          <p:cNvPicPr>
            <a:picLocks noChangeAspect="1"/>
          </p:cNvPicPr>
          <p:nvPr/>
        </p:nvPicPr>
        <p:blipFill>
          <a:blip r:embed="rId3"/>
          <a:stretch>
            <a:fillRect/>
          </a:stretch>
        </p:blipFill>
        <p:spPr>
          <a:xfrm>
            <a:off x="1137840" y="3890543"/>
            <a:ext cx="1721398" cy="1721398"/>
          </a:xfrm>
          <a:prstGeom prst="rect">
            <a:avLst/>
          </a:prstGeom>
        </p:spPr>
      </p:pic>
      <p:sp>
        <p:nvSpPr>
          <p:cNvPr id="10" name="Content Placeholder 3">
            <a:extLst>
              <a:ext uri="{FF2B5EF4-FFF2-40B4-BE49-F238E27FC236}">
                <a16:creationId xmlns:a16="http://schemas.microsoft.com/office/drawing/2014/main" id="{4D56C2E0-2ADD-4F38-AB53-FBB639AB3974}"/>
              </a:ext>
            </a:extLst>
          </p:cNvPr>
          <p:cNvSpPr txBox="1">
            <a:spLocks/>
          </p:cNvSpPr>
          <p:nvPr/>
        </p:nvSpPr>
        <p:spPr>
          <a:xfrm>
            <a:off x="2710603" y="5391496"/>
            <a:ext cx="2176784" cy="335393"/>
          </a:xfrm>
          <a:prstGeom prst="rect">
            <a:avLst/>
          </a:prstGeom>
        </p:spPr>
        <p:txBody>
          <a:bodyPr/>
          <a:lstStyle>
            <a:defPPr>
              <a:defRPr lang="en-US"/>
            </a:defPPr>
            <a:lvl1pPr indent="0" algn="ctr" defTabSz="914400">
              <a:spcBef>
                <a:spcPct val="20000"/>
              </a:spcBef>
              <a:buFont typeface="Arial" panose="020B0604020202020204" pitchFamily="34" charset="0"/>
              <a:buNone/>
              <a:defRPr>
                <a:solidFill>
                  <a:schemeClr val="accent6"/>
                </a:solidFill>
              </a:defRPr>
            </a:lvl1pPr>
            <a:lvl2pPr marL="742950" indent="-285750" defTabSz="914400">
              <a:spcBef>
                <a:spcPct val="20000"/>
              </a:spcBef>
              <a:buFont typeface="Arial" panose="020B0604020202020204" pitchFamily="34" charset="0"/>
              <a:buChar char="–"/>
              <a:defRPr>
                <a:solidFill>
                  <a:schemeClr val="tx1">
                    <a:lumMod val="85000"/>
                    <a:lumOff val="15000"/>
                  </a:schemeClr>
                </a:solidFill>
              </a:defRPr>
            </a:lvl2pPr>
            <a:lvl3pPr marL="1143000" indent="-228600" defTabSz="914400">
              <a:spcBef>
                <a:spcPct val="20000"/>
              </a:spcBef>
              <a:buFont typeface="Arial" panose="020B0604020202020204" pitchFamily="34" charset="0"/>
              <a:buChar char="•"/>
              <a:defRPr>
                <a:solidFill>
                  <a:schemeClr val="tx1">
                    <a:lumMod val="85000"/>
                    <a:lumOff val="15000"/>
                  </a:schemeClr>
                </a:solidFill>
              </a:defRPr>
            </a:lvl3pPr>
            <a:lvl4pPr marL="1600200" indent="-228600" defTabSz="914400">
              <a:spcBef>
                <a:spcPct val="20000"/>
              </a:spcBef>
              <a:buFont typeface="Arial" panose="020B0604020202020204" pitchFamily="34" charset="0"/>
              <a:buChar char="–"/>
              <a:defRPr>
                <a:solidFill>
                  <a:schemeClr val="tx1">
                    <a:lumMod val="85000"/>
                    <a:lumOff val="15000"/>
                  </a:schemeClr>
                </a:solidFill>
              </a:defRPr>
            </a:lvl4pPr>
            <a:lvl5pPr marL="2057400" indent="-228600" defTabSz="914400">
              <a:spcBef>
                <a:spcPct val="20000"/>
              </a:spcBef>
              <a:buFont typeface="Arial" panose="020B0604020202020204" pitchFamily="34" charset="0"/>
              <a:buChar char="»"/>
              <a:defRPr>
                <a:solidFill>
                  <a:schemeClr val="tx1">
                    <a:lumMod val="85000"/>
                    <a:lumOff val="15000"/>
                  </a:schemeClr>
                </a:solidFill>
              </a:defRPr>
            </a:lvl5pPr>
            <a:lvl6pPr marL="2514600" indent="-228600" defTabSz="914400">
              <a:spcBef>
                <a:spcPct val="20000"/>
              </a:spcBef>
              <a:buFont typeface="Arial" panose="020B0604020202020204" pitchFamily="34" charset="0"/>
              <a:buChar char="•"/>
              <a:defRPr sz="2000"/>
            </a:lvl6pPr>
            <a:lvl7pPr marL="2971800" indent="-228600" defTabSz="914400">
              <a:spcBef>
                <a:spcPct val="20000"/>
              </a:spcBef>
              <a:buFont typeface="Arial" panose="020B0604020202020204" pitchFamily="34" charset="0"/>
              <a:buChar char="•"/>
              <a:defRPr sz="2000"/>
            </a:lvl7pPr>
            <a:lvl8pPr marL="3429000" indent="-228600" defTabSz="914400">
              <a:spcBef>
                <a:spcPct val="20000"/>
              </a:spcBef>
              <a:buFont typeface="Arial" panose="020B0604020202020204" pitchFamily="34" charset="0"/>
              <a:buChar char="•"/>
              <a:defRPr sz="2000"/>
            </a:lvl8pPr>
            <a:lvl9pPr marL="3886200" indent="-228600" defTabSz="914400">
              <a:spcBef>
                <a:spcPct val="20000"/>
              </a:spcBef>
              <a:buFont typeface="Arial" panose="020B0604020202020204" pitchFamily="34" charset="0"/>
              <a:buChar char="•"/>
              <a:defRPr sz="2000"/>
            </a:lvl9pPr>
          </a:lstStyle>
          <a:p>
            <a:r>
              <a:rPr lang="en-GB" sz="1200" dirty="0"/>
              <a:t>Firefighting pictogram</a:t>
            </a:r>
          </a:p>
          <a:p>
            <a:endParaRPr lang="en-GB" sz="1200" dirty="0"/>
          </a:p>
        </p:txBody>
      </p:sp>
    </p:spTree>
    <p:extLst>
      <p:ext uri="{BB962C8B-B14F-4D97-AF65-F5344CB8AC3E}">
        <p14:creationId xmlns:p14="http://schemas.microsoft.com/office/powerpoint/2010/main" val="3505791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8562ED8-D625-463E-BE06-39B8E86D9888}"/>
              </a:ext>
            </a:extLst>
          </p:cNvPr>
          <p:cNvSpPr>
            <a:spLocks noGrp="1"/>
          </p:cNvSpPr>
          <p:nvPr>
            <p:ph type="body" sz="quarter" idx="10"/>
          </p:nvPr>
        </p:nvSpPr>
        <p:spPr>
          <a:xfrm>
            <a:off x="375461" y="6445615"/>
            <a:ext cx="313110" cy="346249"/>
          </a:xfrm>
        </p:spPr>
        <p:txBody>
          <a:bodyPr/>
          <a:lstStyle/>
          <a:p>
            <a:fld id="{70B4BD30-A790-4C98-BD40-3E452CFDEA01}" type="slidenum">
              <a:rPr lang="en-GB" smtClean="0"/>
              <a:t>18</a:t>
            </a:fld>
            <a:endParaRPr lang="en-US" dirty="0"/>
          </a:p>
        </p:txBody>
      </p:sp>
      <p:sp>
        <p:nvSpPr>
          <p:cNvPr id="6" name="Text Placeholder 4">
            <a:extLst>
              <a:ext uri="{FF2B5EF4-FFF2-40B4-BE49-F238E27FC236}">
                <a16:creationId xmlns:a16="http://schemas.microsoft.com/office/drawing/2014/main" id="{8CE88685-7A8F-48C2-8EC3-F66A0AED081F}"/>
              </a:ext>
            </a:extLst>
          </p:cNvPr>
          <p:cNvSpPr txBox="1">
            <a:spLocks/>
          </p:cNvSpPr>
          <p:nvPr/>
        </p:nvSpPr>
        <p:spPr>
          <a:xfrm>
            <a:off x="828002" y="6445614"/>
            <a:ext cx="5758453" cy="346249"/>
          </a:xfrm>
          <a:prstGeom prst="rect">
            <a:avLst/>
          </a:prstGeom>
        </p:spPr>
        <p:txBody>
          <a:bodyPr vert="horz" lIns="0" tIns="0" rIns="0" bIns="0">
            <a:noAutofit/>
          </a:bodyPr>
          <a:lstStyle>
            <a:lvl1pPr marL="0" indent="0" algn="l" defTabSz="1197317" rtl="0" eaLnBrk="1" latinLnBrk="0" hangingPunct="1">
              <a:lnSpc>
                <a:spcPts val="2000"/>
              </a:lnSpc>
              <a:spcBef>
                <a:spcPts val="0"/>
              </a:spcBef>
              <a:buFont typeface="Arial" pitchFamily="34" charset="0"/>
              <a:buNone/>
              <a:defRPr sz="1800" kern="1200" baseline="0">
                <a:solidFill>
                  <a:schemeClr val="bg1"/>
                </a:solidFill>
                <a:latin typeface="Times New Roman"/>
                <a:ea typeface="+mn-ea"/>
                <a:cs typeface="Times New Roman"/>
              </a:defRPr>
            </a:lvl1pPr>
            <a:lvl2pPr marL="473937" indent="-236969" algn="l" defTabSz="1197317" rtl="0" eaLnBrk="1" latinLnBrk="0" hangingPunct="1">
              <a:lnSpc>
                <a:spcPct val="85000"/>
              </a:lnSpc>
              <a:spcBef>
                <a:spcPts val="261"/>
              </a:spcBef>
              <a:buFont typeface="Arial" pitchFamily="34" charset="0"/>
              <a:buChar char="•"/>
              <a:defRPr sz="2667" kern="1200">
                <a:solidFill>
                  <a:schemeClr val="tx1"/>
                </a:solidFill>
                <a:latin typeface="+mj-lt"/>
                <a:ea typeface="+mn-ea"/>
                <a:cs typeface="+mn-cs"/>
              </a:defRPr>
            </a:lvl2pPr>
            <a:lvl3pPr marL="710906" indent="-236969" algn="l" defTabSz="1197317" rtl="0" eaLnBrk="1" latinLnBrk="0" hangingPunct="1">
              <a:lnSpc>
                <a:spcPct val="85000"/>
              </a:lnSpc>
              <a:spcBef>
                <a:spcPts val="261"/>
              </a:spcBef>
              <a:buFont typeface="Arial" pitchFamily="34" charset="0"/>
              <a:buChar char="•"/>
              <a:defRPr sz="2400" kern="1200">
                <a:solidFill>
                  <a:schemeClr val="tx1"/>
                </a:solidFill>
                <a:latin typeface="+mj-lt"/>
                <a:ea typeface="+mn-ea"/>
                <a:cs typeface="+mn-cs"/>
              </a:defRPr>
            </a:lvl3pPr>
            <a:lvl4pPr marL="935403"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4pPr>
            <a:lvl5pPr marL="1172372"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5pPr>
            <a:lvl6pPr marL="3292619"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891277"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489936"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088594"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r>
              <a:rPr lang="en-GB" dirty="0"/>
              <a:t>Firefighters Lifts</a:t>
            </a:r>
            <a:endParaRPr lang="en-US" dirty="0"/>
          </a:p>
        </p:txBody>
      </p:sp>
      <p:sp>
        <p:nvSpPr>
          <p:cNvPr id="7" name="Title 3">
            <a:extLst>
              <a:ext uri="{FF2B5EF4-FFF2-40B4-BE49-F238E27FC236}">
                <a16:creationId xmlns:a16="http://schemas.microsoft.com/office/drawing/2014/main" id="{280AB42C-BB19-F74C-A3F3-B07D73FFAE26}"/>
              </a:ext>
            </a:extLst>
          </p:cNvPr>
          <p:cNvSpPr txBox="1">
            <a:spLocks/>
          </p:cNvSpPr>
          <p:nvPr/>
        </p:nvSpPr>
        <p:spPr>
          <a:xfrm>
            <a:off x="828002" y="447163"/>
            <a:ext cx="7504033" cy="683948"/>
          </a:xfrm>
          <a:prstGeom prst="rect">
            <a:avLst/>
          </a:prstGeom>
        </p:spPr>
        <p:txBody>
          <a:bodyPr lIns="0" tIns="0" rIns="0" bIns="0">
            <a:noAutofit/>
          </a:bodyPr>
          <a:lstStyle>
            <a:lvl1pPr marL="0" indent="0" algn="l" defTabSz="1197317" rtl="0" eaLnBrk="1" latinLnBrk="0" hangingPunct="1">
              <a:lnSpc>
                <a:spcPts val="4000"/>
              </a:lnSpc>
              <a:spcBef>
                <a:spcPts val="0"/>
              </a:spcBef>
              <a:buNone/>
              <a:defRPr sz="3800" kern="1200">
                <a:solidFill>
                  <a:schemeClr val="bg1"/>
                </a:solidFill>
                <a:latin typeface="Times New Roman"/>
                <a:ea typeface="+mj-ea"/>
                <a:cs typeface="Times New Roman"/>
              </a:defRPr>
            </a:lvl1pPr>
          </a:lstStyle>
          <a:p>
            <a:r>
              <a:rPr lang="en-GB" sz="2500" dirty="0">
                <a:solidFill>
                  <a:schemeClr val="accent6"/>
                </a:solidFill>
              </a:rPr>
              <a:t>Phase 1: priority recall</a:t>
            </a:r>
            <a:endParaRPr lang="en-US" sz="2500" dirty="0">
              <a:solidFill>
                <a:schemeClr val="accent6"/>
              </a:solidFill>
            </a:endParaRPr>
          </a:p>
        </p:txBody>
      </p:sp>
      <p:sp>
        <p:nvSpPr>
          <p:cNvPr id="8" name="Title 3">
            <a:extLst>
              <a:ext uri="{FF2B5EF4-FFF2-40B4-BE49-F238E27FC236}">
                <a16:creationId xmlns:a16="http://schemas.microsoft.com/office/drawing/2014/main" id="{551E1FFE-8E06-41D6-9B05-3664F17FCC8E}"/>
              </a:ext>
            </a:extLst>
          </p:cNvPr>
          <p:cNvSpPr txBox="1">
            <a:spLocks/>
          </p:cNvSpPr>
          <p:nvPr/>
        </p:nvSpPr>
        <p:spPr>
          <a:xfrm>
            <a:off x="828002" y="1246059"/>
            <a:ext cx="7968268" cy="4832769"/>
          </a:xfrm>
          <a:prstGeom prst="rect">
            <a:avLst/>
          </a:prstGeom>
        </p:spPr>
        <p:txBody>
          <a:bodyPr lIns="0" tIns="0" rIns="0" bIns="0">
            <a:noAutofit/>
          </a:bodyPr>
          <a:lstStyle>
            <a:lvl1pPr marL="0" indent="0" algn="l" defTabSz="1197317" rtl="0" eaLnBrk="1" latinLnBrk="0" hangingPunct="1">
              <a:lnSpc>
                <a:spcPts val="4000"/>
              </a:lnSpc>
              <a:spcBef>
                <a:spcPts val="0"/>
              </a:spcBef>
              <a:buNone/>
              <a:defRPr sz="3800" kern="1200">
                <a:solidFill>
                  <a:schemeClr val="bg1"/>
                </a:solidFill>
                <a:latin typeface="Times New Roman"/>
                <a:ea typeface="+mj-ea"/>
                <a:cs typeface="Times New Roman"/>
              </a:defRPr>
            </a:lvl1pPr>
          </a:lstStyle>
          <a:p>
            <a:pPr marL="285750" indent="-285750">
              <a:lnSpc>
                <a:spcPct val="100000"/>
              </a:lnSpc>
              <a:buFont typeface="Arial" panose="020B0604020202020204" pitchFamily="34" charset="0"/>
              <a:buChar char="•"/>
            </a:pPr>
            <a:endParaRPr lang="en-US" sz="700" dirty="0">
              <a:solidFill>
                <a:schemeClr val="accent6"/>
              </a:solidFill>
            </a:endParaRPr>
          </a:p>
          <a:p>
            <a:pPr marL="285750" indent="-285750">
              <a:lnSpc>
                <a:spcPct val="100000"/>
              </a:lnSpc>
              <a:buFont typeface="Arial" panose="020B0604020202020204" pitchFamily="34" charset="0"/>
              <a:buChar char="•"/>
            </a:pPr>
            <a:r>
              <a:rPr lang="en-GB" sz="1800" dirty="0">
                <a:solidFill>
                  <a:schemeClr val="accent6"/>
                </a:solidFill>
              </a:rPr>
              <a:t>Switching onto firefighting control</a:t>
            </a:r>
          </a:p>
          <a:p>
            <a:pPr marL="285750" indent="-285750">
              <a:lnSpc>
                <a:spcPct val="100000"/>
              </a:lnSpc>
              <a:buFont typeface="Arial" panose="020B0604020202020204" pitchFamily="34" charset="0"/>
              <a:buChar char="•"/>
            </a:pPr>
            <a:endParaRPr lang="en-US" sz="700" dirty="0">
              <a:solidFill>
                <a:schemeClr val="accent6"/>
              </a:solidFill>
            </a:endParaRPr>
          </a:p>
          <a:p>
            <a:pPr marL="285750" indent="-285750">
              <a:lnSpc>
                <a:spcPct val="100000"/>
              </a:lnSpc>
              <a:buFont typeface="Arial" panose="020B0604020202020204" pitchFamily="34" charset="0"/>
              <a:buChar char="•"/>
            </a:pPr>
            <a:r>
              <a:rPr lang="en-GB" sz="1800" dirty="0">
                <a:solidFill>
                  <a:schemeClr val="accent6"/>
                </a:solidFill>
              </a:rPr>
              <a:t>T</a:t>
            </a:r>
            <a:r>
              <a:rPr lang="en-US" sz="1800" dirty="0">
                <a:solidFill>
                  <a:schemeClr val="accent6"/>
                </a:solidFill>
              </a:rPr>
              <a:t>he well and machinery spaces shall automatically illuminate</a:t>
            </a:r>
          </a:p>
          <a:p>
            <a:pPr marL="285750" indent="-285750">
              <a:lnSpc>
                <a:spcPct val="100000"/>
              </a:lnSpc>
              <a:buFont typeface="Arial" panose="020B0604020202020204" pitchFamily="34" charset="0"/>
              <a:buChar char="•"/>
            </a:pPr>
            <a:endParaRPr lang="en-US" sz="700" dirty="0">
              <a:solidFill>
                <a:schemeClr val="accent6"/>
              </a:solidFill>
            </a:endParaRPr>
          </a:p>
          <a:p>
            <a:pPr marL="285750" indent="-285750">
              <a:lnSpc>
                <a:spcPct val="100000"/>
              </a:lnSpc>
              <a:buFont typeface="Arial" panose="020B0604020202020204" pitchFamily="34" charset="0"/>
              <a:buChar char="•"/>
            </a:pPr>
            <a:r>
              <a:rPr lang="en-GB" sz="1800" dirty="0">
                <a:solidFill>
                  <a:schemeClr val="accent6"/>
                </a:solidFill>
              </a:rPr>
              <a:t>A</a:t>
            </a:r>
            <a:r>
              <a:rPr lang="en-US" sz="1800" dirty="0" err="1">
                <a:solidFill>
                  <a:schemeClr val="accent6"/>
                </a:solidFill>
              </a:rPr>
              <a:t>ll</a:t>
            </a:r>
            <a:r>
              <a:rPr lang="en-US" sz="1800" dirty="0">
                <a:solidFill>
                  <a:schemeClr val="accent6"/>
                </a:solidFill>
              </a:rPr>
              <a:t> car/landing calls shall be canceled</a:t>
            </a:r>
          </a:p>
          <a:p>
            <a:pPr marL="285750" indent="-285750">
              <a:lnSpc>
                <a:spcPct val="100000"/>
              </a:lnSpc>
              <a:buFont typeface="Arial" panose="020B0604020202020204" pitchFamily="34" charset="0"/>
              <a:buChar char="•"/>
            </a:pPr>
            <a:endParaRPr lang="en-US" sz="700" dirty="0">
              <a:solidFill>
                <a:schemeClr val="accent6"/>
              </a:solidFill>
            </a:endParaRPr>
          </a:p>
          <a:p>
            <a:pPr marL="285750" indent="-285750">
              <a:lnSpc>
                <a:spcPct val="100000"/>
              </a:lnSpc>
              <a:buFont typeface="Arial" panose="020B0604020202020204" pitchFamily="34" charset="0"/>
              <a:buChar char="•"/>
            </a:pPr>
            <a:r>
              <a:rPr lang="en-GB" sz="1800" dirty="0">
                <a:solidFill>
                  <a:schemeClr val="accent6"/>
                </a:solidFill>
              </a:rPr>
              <a:t>D</a:t>
            </a:r>
            <a:r>
              <a:rPr lang="en-US" sz="1800" dirty="0" err="1">
                <a:solidFill>
                  <a:schemeClr val="accent6"/>
                </a:solidFill>
              </a:rPr>
              <a:t>oor</a:t>
            </a:r>
            <a:r>
              <a:rPr lang="en-US" sz="1800" dirty="0">
                <a:solidFill>
                  <a:schemeClr val="accent6"/>
                </a:solidFill>
              </a:rPr>
              <a:t> open and alarm buttons to remain operational</a:t>
            </a:r>
          </a:p>
          <a:p>
            <a:pPr marL="285750" indent="-285750">
              <a:lnSpc>
                <a:spcPct val="100000"/>
              </a:lnSpc>
              <a:buFont typeface="Arial" panose="020B0604020202020204" pitchFamily="34" charset="0"/>
              <a:buChar char="•"/>
            </a:pPr>
            <a:endParaRPr lang="en-US" sz="700" dirty="0">
              <a:solidFill>
                <a:schemeClr val="accent6"/>
              </a:solidFill>
            </a:endParaRPr>
          </a:p>
          <a:p>
            <a:pPr marL="285750" indent="-285750">
              <a:lnSpc>
                <a:spcPct val="100000"/>
              </a:lnSpc>
              <a:buFont typeface="Arial" panose="020B0604020202020204" pitchFamily="34" charset="0"/>
              <a:buChar char="•"/>
            </a:pPr>
            <a:r>
              <a:rPr lang="en-GB" sz="1800" dirty="0">
                <a:solidFill>
                  <a:schemeClr val="accent6"/>
                </a:solidFill>
              </a:rPr>
              <a:t>F</a:t>
            </a:r>
            <a:r>
              <a:rPr lang="en-US" sz="1800" dirty="0">
                <a:solidFill>
                  <a:schemeClr val="accent6"/>
                </a:solidFill>
              </a:rPr>
              <a:t>ire service communication to be active</a:t>
            </a:r>
          </a:p>
          <a:p>
            <a:pPr marL="285750" indent="-285750">
              <a:lnSpc>
                <a:spcPct val="100000"/>
              </a:lnSpc>
              <a:buFont typeface="Arial" panose="020B0604020202020204" pitchFamily="34" charset="0"/>
              <a:buChar char="•"/>
            </a:pPr>
            <a:endParaRPr lang="en-US" sz="700" dirty="0">
              <a:solidFill>
                <a:schemeClr val="accent6"/>
              </a:solidFill>
            </a:endParaRPr>
          </a:p>
          <a:p>
            <a:pPr marL="285750" indent="-285750">
              <a:lnSpc>
                <a:spcPct val="100000"/>
              </a:lnSpc>
              <a:buFont typeface="Arial" panose="020B0604020202020204" pitchFamily="34" charset="0"/>
              <a:buChar char="•"/>
            </a:pPr>
            <a:r>
              <a:rPr lang="en-GB" sz="1800" dirty="0">
                <a:solidFill>
                  <a:schemeClr val="accent6"/>
                </a:solidFill>
              </a:rPr>
              <a:t>An audible signal on car and machinery spaces shall be initiated if lift is on maintenance</a:t>
            </a:r>
            <a:endParaRPr lang="en-US" sz="1800" dirty="0">
              <a:solidFill>
                <a:schemeClr val="accent6"/>
              </a:solidFill>
            </a:endParaRPr>
          </a:p>
        </p:txBody>
      </p:sp>
    </p:spTree>
    <p:extLst>
      <p:ext uri="{BB962C8B-B14F-4D97-AF65-F5344CB8AC3E}">
        <p14:creationId xmlns:p14="http://schemas.microsoft.com/office/powerpoint/2010/main" val="3813317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8562ED8-D625-463E-BE06-39B8E86D9888}"/>
              </a:ext>
            </a:extLst>
          </p:cNvPr>
          <p:cNvSpPr>
            <a:spLocks noGrp="1"/>
          </p:cNvSpPr>
          <p:nvPr>
            <p:ph type="body" sz="quarter" idx="10"/>
          </p:nvPr>
        </p:nvSpPr>
        <p:spPr>
          <a:xfrm>
            <a:off x="375461" y="6445615"/>
            <a:ext cx="313110" cy="346249"/>
          </a:xfrm>
        </p:spPr>
        <p:txBody>
          <a:bodyPr/>
          <a:lstStyle/>
          <a:p>
            <a:fld id="{70B4BD30-A790-4C98-BD40-3E452CFDEA01}" type="slidenum">
              <a:rPr lang="en-GB" smtClean="0"/>
              <a:t>19</a:t>
            </a:fld>
            <a:endParaRPr lang="en-US" dirty="0"/>
          </a:p>
        </p:txBody>
      </p:sp>
      <p:sp>
        <p:nvSpPr>
          <p:cNvPr id="6" name="Text Placeholder 4">
            <a:extLst>
              <a:ext uri="{FF2B5EF4-FFF2-40B4-BE49-F238E27FC236}">
                <a16:creationId xmlns:a16="http://schemas.microsoft.com/office/drawing/2014/main" id="{8CE88685-7A8F-48C2-8EC3-F66A0AED081F}"/>
              </a:ext>
            </a:extLst>
          </p:cNvPr>
          <p:cNvSpPr txBox="1">
            <a:spLocks/>
          </p:cNvSpPr>
          <p:nvPr/>
        </p:nvSpPr>
        <p:spPr>
          <a:xfrm>
            <a:off x="828002" y="6445614"/>
            <a:ext cx="5758453" cy="346249"/>
          </a:xfrm>
          <a:prstGeom prst="rect">
            <a:avLst/>
          </a:prstGeom>
        </p:spPr>
        <p:txBody>
          <a:bodyPr vert="horz" lIns="0" tIns="0" rIns="0" bIns="0">
            <a:noAutofit/>
          </a:bodyPr>
          <a:lstStyle>
            <a:lvl1pPr marL="0" indent="0" algn="l" defTabSz="1197317" rtl="0" eaLnBrk="1" latinLnBrk="0" hangingPunct="1">
              <a:lnSpc>
                <a:spcPts val="2000"/>
              </a:lnSpc>
              <a:spcBef>
                <a:spcPts val="0"/>
              </a:spcBef>
              <a:buFont typeface="Arial" pitchFamily="34" charset="0"/>
              <a:buNone/>
              <a:defRPr sz="1800" kern="1200" baseline="0">
                <a:solidFill>
                  <a:schemeClr val="bg1"/>
                </a:solidFill>
                <a:latin typeface="Times New Roman"/>
                <a:ea typeface="+mn-ea"/>
                <a:cs typeface="Times New Roman"/>
              </a:defRPr>
            </a:lvl1pPr>
            <a:lvl2pPr marL="473937" indent="-236969" algn="l" defTabSz="1197317" rtl="0" eaLnBrk="1" latinLnBrk="0" hangingPunct="1">
              <a:lnSpc>
                <a:spcPct val="85000"/>
              </a:lnSpc>
              <a:spcBef>
                <a:spcPts val="261"/>
              </a:spcBef>
              <a:buFont typeface="Arial" pitchFamily="34" charset="0"/>
              <a:buChar char="•"/>
              <a:defRPr sz="2667" kern="1200">
                <a:solidFill>
                  <a:schemeClr val="tx1"/>
                </a:solidFill>
                <a:latin typeface="+mj-lt"/>
                <a:ea typeface="+mn-ea"/>
                <a:cs typeface="+mn-cs"/>
              </a:defRPr>
            </a:lvl2pPr>
            <a:lvl3pPr marL="710906" indent="-236969" algn="l" defTabSz="1197317" rtl="0" eaLnBrk="1" latinLnBrk="0" hangingPunct="1">
              <a:lnSpc>
                <a:spcPct val="85000"/>
              </a:lnSpc>
              <a:spcBef>
                <a:spcPts val="261"/>
              </a:spcBef>
              <a:buFont typeface="Arial" pitchFamily="34" charset="0"/>
              <a:buChar char="•"/>
              <a:defRPr sz="2400" kern="1200">
                <a:solidFill>
                  <a:schemeClr val="tx1"/>
                </a:solidFill>
                <a:latin typeface="+mj-lt"/>
                <a:ea typeface="+mn-ea"/>
                <a:cs typeface="+mn-cs"/>
              </a:defRPr>
            </a:lvl3pPr>
            <a:lvl4pPr marL="935403"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4pPr>
            <a:lvl5pPr marL="1172372"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5pPr>
            <a:lvl6pPr marL="3292619"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891277"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489936"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088594"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r>
              <a:rPr lang="en-GB" dirty="0"/>
              <a:t>Firefighters Lifts</a:t>
            </a:r>
            <a:endParaRPr lang="en-US" dirty="0"/>
          </a:p>
        </p:txBody>
      </p:sp>
      <p:sp>
        <p:nvSpPr>
          <p:cNvPr id="7" name="Title 3">
            <a:extLst>
              <a:ext uri="{FF2B5EF4-FFF2-40B4-BE49-F238E27FC236}">
                <a16:creationId xmlns:a16="http://schemas.microsoft.com/office/drawing/2014/main" id="{280AB42C-BB19-F74C-A3F3-B07D73FFAE26}"/>
              </a:ext>
            </a:extLst>
          </p:cNvPr>
          <p:cNvSpPr txBox="1">
            <a:spLocks/>
          </p:cNvSpPr>
          <p:nvPr/>
        </p:nvSpPr>
        <p:spPr>
          <a:xfrm>
            <a:off x="828002" y="447163"/>
            <a:ext cx="7504033" cy="683948"/>
          </a:xfrm>
          <a:prstGeom prst="rect">
            <a:avLst/>
          </a:prstGeom>
        </p:spPr>
        <p:txBody>
          <a:bodyPr lIns="0" tIns="0" rIns="0" bIns="0">
            <a:noAutofit/>
          </a:bodyPr>
          <a:lstStyle>
            <a:lvl1pPr marL="0" indent="0" algn="l" defTabSz="1197317" rtl="0" eaLnBrk="1" latinLnBrk="0" hangingPunct="1">
              <a:lnSpc>
                <a:spcPts val="4000"/>
              </a:lnSpc>
              <a:spcBef>
                <a:spcPts val="0"/>
              </a:spcBef>
              <a:buNone/>
              <a:defRPr sz="3800" kern="1200">
                <a:solidFill>
                  <a:schemeClr val="bg1"/>
                </a:solidFill>
                <a:latin typeface="Times New Roman"/>
                <a:ea typeface="+mj-ea"/>
                <a:cs typeface="Times New Roman"/>
              </a:defRPr>
            </a:lvl1pPr>
          </a:lstStyle>
          <a:p>
            <a:r>
              <a:rPr lang="en-GB" sz="2500" dirty="0">
                <a:solidFill>
                  <a:schemeClr val="accent6"/>
                </a:solidFill>
              </a:rPr>
              <a:t>Phase 2: use of lift under firefighting control </a:t>
            </a:r>
            <a:endParaRPr lang="en-US" sz="2500" dirty="0">
              <a:solidFill>
                <a:schemeClr val="accent6"/>
              </a:solidFill>
            </a:endParaRPr>
          </a:p>
        </p:txBody>
      </p:sp>
      <p:sp>
        <p:nvSpPr>
          <p:cNvPr id="8" name="Title 3">
            <a:extLst>
              <a:ext uri="{FF2B5EF4-FFF2-40B4-BE49-F238E27FC236}">
                <a16:creationId xmlns:a16="http://schemas.microsoft.com/office/drawing/2014/main" id="{551E1FFE-8E06-41D6-9B05-3664F17FCC8E}"/>
              </a:ext>
            </a:extLst>
          </p:cNvPr>
          <p:cNvSpPr txBox="1">
            <a:spLocks/>
          </p:cNvSpPr>
          <p:nvPr/>
        </p:nvSpPr>
        <p:spPr>
          <a:xfrm>
            <a:off x="828002" y="1246059"/>
            <a:ext cx="7968268" cy="4832769"/>
          </a:xfrm>
          <a:prstGeom prst="rect">
            <a:avLst/>
          </a:prstGeom>
        </p:spPr>
        <p:txBody>
          <a:bodyPr lIns="0" tIns="0" rIns="0" bIns="0">
            <a:noAutofit/>
          </a:bodyPr>
          <a:lstStyle>
            <a:lvl1pPr marL="0" indent="0" algn="l" defTabSz="1197317" rtl="0" eaLnBrk="1" latinLnBrk="0" hangingPunct="1">
              <a:lnSpc>
                <a:spcPts val="4000"/>
              </a:lnSpc>
              <a:spcBef>
                <a:spcPts val="0"/>
              </a:spcBef>
              <a:buNone/>
              <a:defRPr sz="3800" kern="1200">
                <a:solidFill>
                  <a:schemeClr val="bg1"/>
                </a:solidFill>
                <a:latin typeface="Times New Roman"/>
                <a:ea typeface="+mj-ea"/>
                <a:cs typeface="Times New Roman"/>
              </a:defRPr>
            </a:lvl1pPr>
          </a:lstStyle>
          <a:p>
            <a:pPr marL="285750" indent="-285750">
              <a:lnSpc>
                <a:spcPct val="150000"/>
              </a:lnSpc>
              <a:buFont typeface="Arial" panose="020B0604020202020204" pitchFamily="34" charset="0"/>
              <a:buChar char="•"/>
            </a:pPr>
            <a:r>
              <a:rPr lang="en-GB" sz="1800" dirty="0">
                <a:solidFill>
                  <a:schemeClr val="accent6"/>
                </a:solidFill>
              </a:rPr>
              <a:t>Not possible to register more than one car call</a:t>
            </a:r>
          </a:p>
          <a:p>
            <a:pPr marL="285750" indent="-285750">
              <a:lnSpc>
                <a:spcPct val="150000"/>
              </a:lnSpc>
              <a:buFont typeface="Arial" panose="020B0604020202020204" pitchFamily="34" charset="0"/>
              <a:buChar char="•"/>
            </a:pPr>
            <a:r>
              <a:rPr lang="en-GB" sz="1800" dirty="0">
                <a:solidFill>
                  <a:schemeClr val="accent6"/>
                </a:solidFill>
              </a:rPr>
              <a:t>Constant pressure for call and door close button</a:t>
            </a:r>
          </a:p>
          <a:p>
            <a:pPr marL="285750" indent="-285750">
              <a:lnSpc>
                <a:spcPct val="150000"/>
              </a:lnSpc>
              <a:buFont typeface="Arial" panose="020B0604020202020204" pitchFamily="34" charset="0"/>
              <a:buChar char="•"/>
            </a:pPr>
            <a:r>
              <a:rPr lang="en-GB" sz="1800" dirty="0">
                <a:solidFill>
                  <a:schemeClr val="accent6"/>
                </a:solidFill>
              </a:rPr>
              <a:t>Car call to be visually displayed on the car control panel</a:t>
            </a:r>
          </a:p>
        </p:txBody>
      </p:sp>
      <p:pic>
        <p:nvPicPr>
          <p:cNvPr id="3" name="Picture 2" descr="A picture containing indoor, object&#10;&#10;Description generated with high confidence">
            <a:extLst>
              <a:ext uri="{FF2B5EF4-FFF2-40B4-BE49-F238E27FC236}">
                <a16:creationId xmlns:a16="http://schemas.microsoft.com/office/drawing/2014/main" id="{B0533C7E-DA68-4DBD-8148-B18591BE31B9}"/>
              </a:ext>
            </a:extLst>
          </p:cNvPr>
          <p:cNvPicPr>
            <a:picLocks noChangeAspect="1"/>
          </p:cNvPicPr>
          <p:nvPr/>
        </p:nvPicPr>
        <p:blipFill>
          <a:blip r:embed="rId3"/>
          <a:stretch>
            <a:fillRect/>
          </a:stretch>
        </p:blipFill>
        <p:spPr>
          <a:xfrm>
            <a:off x="1056602" y="3200104"/>
            <a:ext cx="3909572" cy="1757304"/>
          </a:xfrm>
          <a:prstGeom prst="rect">
            <a:avLst/>
          </a:prstGeom>
          <a:effectLst>
            <a:outerShdw blurRad="50800" dist="63500" dir="2700000" algn="tl" rotWithShape="0">
              <a:prstClr val="black">
                <a:alpha val="40000"/>
              </a:prstClr>
            </a:outerShdw>
          </a:effectLst>
        </p:spPr>
      </p:pic>
    </p:spTree>
    <p:extLst>
      <p:ext uri="{BB962C8B-B14F-4D97-AF65-F5344CB8AC3E}">
        <p14:creationId xmlns:p14="http://schemas.microsoft.com/office/powerpoint/2010/main" val="554132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8" name="Picture 7" descr="A close up of a door&#10;&#10;Description generated with high confidence">
            <a:extLst>
              <a:ext uri="{FF2B5EF4-FFF2-40B4-BE49-F238E27FC236}">
                <a16:creationId xmlns:a16="http://schemas.microsoft.com/office/drawing/2014/main" id="{43B8CD41-E3E8-408B-9939-08FC05C9B384}"/>
              </a:ext>
            </a:extLst>
          </p:cNvPr>
          <p:cNvPicPr>
            <a:picLocks noChangeAspect="1"/>
          </p:cNvPicPr>
          <p:nvPr/>
        </p:nvPicPr>
        <p:blipFill>
          <a:blip r:embed="rId3"/>
          <a:stretch>
            <a:fillRect/>
          </a:stretch>
        </p:blipFill>
        <p:spPr>
          <a:xfrm>
            <a:off x="4988792" y="1518243"/>
            <a:ext cx="3280022" cy="4262400"/>
          </a:xfrm>
          <a:prstGeom prst="rect">
            <a:avLst/>
          </a:prstGeom>
        </p:spPr>
      </p:pic>
      <p:pic>
        <p:nvPicPr>
          <p:cNvPr id="3" name="Picture 2" descr="A screenshot of a cell phone&#10;&#10;Description generated with high confidence">
            <a:extLst>
              <a:ext uri="{FF2B5EF4-FFF2-40B4-BE49-F238E27FC236}">
                <a16:creationId xmlns:a16="http://schemas.microsoft.com/office/drawing/2014/main" id="{783DA935-6B9B-4D93-828F-31074C128428}"/>
              </a:ext>
            </a:extLst>
          </p:cNvPr>
          <p:cNvPicPr>
            <a:picLocks noChangeAspect="1"/>
          </p:cNvPicPr>
          <p:nvPr/>
        </p:nvPicPr>
        <p:blipFill>
          <a:blip r:embed="rId4"/>
          <a:stretch>
            <a:fillRect/>
          </a:stretch>
        </p:blipFill>
        <p:spPr>
          <a:xfrm>
            <a:off x="504747" y="1470898"/>
            <a:ext cx="3756261" cy="3366000"/>
          </a:xfrm>
          <a:prstGeom prst="rect">
            <a:avLst/>
          </a:prstGeom>
        </p:spPr>
      </p:pic>
      <p:sp>
        <p:nvSpPr>
          <p:cNvPr id="5" name="Text Placeholder 4">
            <a:extLst>
              <a:ext uri="{FF2B5EF4-FFF2-40B4-BE49-F238E27FC236}">
                <a16:creationId xmlns:a16="http://schemas.microsoft.com/office/drawing/2014/main" id="{08562ED8-D625-463E-BE06-39B8E86D9888}"/>
              </a:ext>
            </a:extLst>
          </p:cNvPr>
          <p:cNvSpPr>
            <a:spLocks noGrp="1"/>
          </p:cNvSpPr>
          <p:nvPr>
            <p:ph type="body" sz="quarter" idx="10"/>
          </p:nvPr>
        </p:nvSpPr>
        <p:spPr>
          <a:xfrm>
            <a:off x="375461" y="6445615"/>
            <a:ext cx="313110" cy="346249"/>
          </a:xfrm>
        </p:spPr>
        <p:txBody>
          <a:bodyPr/>
          <a:lstStyle/>
          <a:p>
            <a:fld id="{70B4BD30-A790-4C98-BD40-3E452CFDEA01}" type="slidenum">
              <a:rPr lang="en-GB" smtClean="0"/>
              <a:t>20</a:t>
            </a:fld>
            <a:endParaRPr lang="en-US" dirty="0"/>
          </a:p>
        </p:txBody>
      </p:sp>
      <p:sp>
        <p:nvSpPr>
          <p:cNvPr id="6" name="Text Placeholder 4">
            <a:extLst>
              <a:ext uri="{FF2B5EF4-FFF2-40B4-BE49-F238E27FC236}">
                <a16:creationId xmlns:a16="http://schemas.microsoft.com/office/drawing/2014/main" id="{8CE88685-7A8F-48C2-8EC3-F66A0AED081F}"/>
              </a:ext>
            </a:extLst>
          </p:cNvPr>
          <p:cNvSpPr txBox="1">
            <a:spLocks/>
          </p:cNvSpPr>
          <p:nvPr/>
        </p:nvSpPr>
        <p:spPr>
          <a:xfrm>
            <a:off x="828002" y="6445614"/>
            <a:ext cx="5758453" cy="346249"/>
          </a:xfrm>
          <a:prstGeom prst="rect">
            <a:avLst/>
          </a:prstGeom>
        </p:spPr>
        <p:txBody>
          <a:bodyPr vert="horz" lIns="0" tIns="0" rIns="0" bIns="0">
            <a:noAutofit/>
          </a:bodyPr>
          <a:lstStyle>
            <a:lvl1pPr marL="0" indent="0" algn="l" defTabSz="1197317" rtl="0" eaLnBrk="1" latinLnBrk="0" hangingPunct="1">
              <a:lnSpc>
                <a:spcPts val="2000"/>
              </a:lnSpc>
              <a:spcBef>
                <a:spcPts val="0"/>
              </a:spcBef>
              <a:buFont typeface="Arial" pitchFamily="34" charset="0"/>
              <a:buNone/>
              <a:defRPr sz="1800" kern="1200" baseline="0">
                <a:solidFill>
                  <a:schemeClr val="bg1"/>
                </a:solidFill>
                <a:latin typeface="Times New Roman"/>
                <a:ea typeface="+mn-ea"/>
                <a:cs typeface="Times New Roman"/>
              </a:defRPr>
            </a:lvl1pPr>
            <a:lvl2pPr marL="473937" indent="-236969" algn="l" defTabSz="1197317" rtl="0" eaLnBrk="1" latinLnBrk="0" hangingPunct="1">
              <a:lnSpc>
                <a:spcPct val="85000"/>
              </a:lnSpc>
              <a:spcBef>
                <a:spcPts val="261"/>
              </a:spcBef>
              <a:buFont typeface="Arial" pitchFamily="34" charset="0"/>
              <a:buChar char="•"/>
              <a:defRPr sz="2667" kern="1200">
                <a:solidFill>
                  <a:schemeClr val="tx1"/>
                </a:solidFill>
                <a:latin typeface="+mj-lt"/>
                <a:ea typeface="+mn-ea"/>
                <a:cs typeface="+mn-cs"/>
              </a:defRPr>
            </a:lvl2pPr>
            <a:lvl3pPr marL="710906" indent="-236969" algn="l" defTabSz="1197317" rtl="0" eaLnBrk="1" latinLnBrk="0" hangingPunct="1">
              <a:lnSpc>
                <a:spcPct val="85000"/>
              </a:lnSpc>
              <a:spcBef>
                <a:spcPts val="261"/>
              </a:spcBef>
              <a:buFont typeface="Arial" pitchFamily="34" charset="0"/>
              <a:buChar char="•"/>
              <a:defRPr sz="2400" kern="1200">
                <a:solidFill>
                  <a:schemeClr val="tx1"/>
                </a:solidFill>
                <a:latin typeface="+mj-lt"/>
                <a:ea typeface="+mn-ea"/>
                <a:cs typeface="+mn-cs"/>
              </a:defRPr>
            </a:lvl3pPr>
            <a:lvl4pPr marL="935403"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4pPr>
            <a:lvl5pPr marL="1172372"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5pPr>
            <a:lvl6pPr marL="3292619"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891277"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489936"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088594"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r>
              <a:rPr lang="en-GB" dirty="0"/>
              <a:t>Firefighters Lifts</a:t>
            </a:r>
            <a:endParaRPr lang="en-US" dirty="0"/>
          </a:p>
        </p:txBody>
      </p:sp>
      <p:sp>
        <p:nvSpPr>
          <p:cNvPr id="7" name="Title 3">
            <a:extLst>
              <a:ext uri="{FF2B5EF4-FFF2-40B4-BE49-F238E27FC236}">
                <a16:creationId xmlns:a16="http://schemas.microsoft.com/office/drawing/2014/main" id="{280AB42C-BB19-F74C-A3F3-B07D73FFAE26}"/>
              </a:ext>
            </a:extLst>
          </p:cNvPr>
          <p:cNvSpPr txBox="1">
            <a:spLocks/>
          </p:cNvSpPr>
          <p:nvPr/>
        </p:nvSpPr>
        <p:spPr>
          <a:xfrm>
            <a:off x="828002" y="447163"/>
            <a:ext cx="7504033" cy="683948"/>
          </a:xfrm>
          <a:prstGeom prst="rect">
            <a:avLst/>
          </a:prstGeom>
        </p:spPr>
        <p:txBody>
          <a:bodyPr lIns="0" tIns="0" rIns="0" bIns="0">
            <a:noAutofit/>
          </a:bodyPr>
          <a:lstStyle>
            <a:lvl1pPr marL="0" indent="0" algn="l" defTabSz="1197317" rtl="0" eaLnBrk="1" latinLnBrk="0" hangingPunct="1">
              <a:lnSpc>
                <a:spcPts val="4000"/>
              </a:lnSpc>
              <a:spcBef>
                <a:spcPts val="0"/>
              </a:spcBef>
              <a:buNone/>
              <a:defRPr sz="3800" kern="1200">
                <a:solidFill>
                  <a:schemeClr val="bg1"/>
                </a:solidFill>
                <a:latin typeface="Times New Roman"/>
                <a:ea typeface="+mj-ea"/>
                <a:cs typeface="Times New Roman"/>
              </a:defRPr>
            </a:lvl1pPr>
          </a:lstStyle>
          <a:p>
            <a:r>
              <a:rPr lang="en-GB" sz="2500" dirty="0">
                <a:solidFill>
                  <a:schemeClr val="accent6"/>
                </a:solidFill>
              </a:rPr>
              <a:t>Single entry car</a:t>
            </a:r>
            <a:endParaRPr lang="en-US" sz="2500" dirty="0">
              <a:solidFill>
                <a:schemeClr val="accent6"/>
              </a:solidFill>
            </a:endParaRPr>
          </a:p>
        </p:txBody>
      </p:sp>
      <p:sp>
        <p:nvSpPr>
          <p:cNvPr id="13" name="Content Placeholder 4">
            <a:extLst>
              <a:ext uri="{FF2B5EF4-FFF2-40B4-BE49-F238E27FC236}">
                <a16:creationId xmlns:a16="http://schemas.microsoft.com/office/drawing/2014/main" id="{B442BE10-1C06-4111-9F57-EA692C1BD54E}"/>
              </a:ext>
            </a:extLst>
          </p:cNvPr>
          <p:cNvSpPr txBox="1">
            <a:spLocks/>
          </p:cNvSpPr>
          <p:nvPr/>
        </p:nvSpPr>
        <p:spPr>
          <a:xfrm>
            <a:off x="1632636" y="1981903"/>
            <a:ext cx="2619740" cy="409094"/>
          </a:xfrm>
          <a:prstGeom prst="rect">
            <a:avLst/>
          </a:prstGeom>
        </p:spPr>
        <p:txBody>
          <a:bodyPr/>
          <a:lstStyle>
            <a:lvl1pPr marL="236969" indent="-236969" algn="l" defTabSz="1197317" rtl="0" eaLnBrk="1" latinLnBrk="0" hangingPunct="1">
              <a:lnSpc>
                <a:spcPct val="85000"/>
              </a:lnSpc>
              <a:spcBef>
                <a:spcPts val="261"/>
              </a:spcBef>
              <a:buFont typeface="Arial" pitchFamily="34" charset="0"/>
              <a:buChar char="•"/>
              <a:defRPr sz="3200" kern="1200">
                <a:solidFill>
                  <a:schemeClr val="tx1"/>
                </a:solidFill>
                <a:latin typeface="+mj-lt"/>
                <a:ea typeface="+mn-ea"/>
                <a:cs typeface="+mn-cs"/>
              </a:defRPr>
            </a:lvl1pPr>
            <a:lvl2pPr marL="473937" indent="-236969" algn="l" defTabSz="1197317" rtl="0" eaLnBrk="1" latinLnBrk="0" hangingPunct="1">
              <a:lnSpc>
                <a:spcPct val="85000"/>
              </a:lnSpc>
              <a:spcBef>
                <a:spcPts val="261"/>
              </a:spcBef>
              <a:buFont typeface="Arial" pitchFamily="34" charset="0"/>
              <a:buChar char="•"/>
              <a:defRPr sz="2667" kern="1200">
                <a:solidFill>
                  <a:schemeClr val="tx1"/>
                </a:solidFill>
                <a:latin typeface="+mj-lt"/>
                <a:ea typeface="+mn-ea"/>
                <a:cs typeface="+mn-cs"/>
              </a:defRPr>
            </a:lvl2pPr>
            <a:lvl3pPr marL="710906" indent="-236969" algn="l" defTabSz="1197317" rtl="0" eaLnBrk="1" latinLnBrk="0" hangingPunct="1">
              <a:lnSpc>
                <a:spcPct val="85000"/>
              </a:lnSpc>
              <a:spcBef>
                <a:spcPts val="261"/>
              </a:spcBef>
              <a:buFont typeface="Arial" pitchFamily="34" charset="0"/>
              <a:buChar char="•"/>
              <a:defRPr sz="2400" kern="1200">
                <a:solidFill>
                  <a:schemeClr val="tx1"/>
                </a:solidFill>
                <a:latin typeface="+mj-lt"/>
                <a:ea typeface="+mn-ea"/>
                <a:cs typeface="+mn-cs"/>
              </a:defRPr>
            </a:lvl3pPr>
            <a:lvl4pPr marL="935403"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4pPr>
            <a:lvl5pPr marL="1172372"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5pPr>
            <a:lvl6pPr marL="3292619"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891277"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489936"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088594"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236968" lvl="1" indent="0">
              <a:buNone/>
            </a:pPr>
            <a:r>
              <a:rPr lang="en-US" sz="1200" b="1" dirty="0">
                <a:solidFill>
                  <a:schemeClr val="accent6"/>
                </a:solidFill>
              </a:rPr>
              <a:t>630kg/8-person</a:t>
            </a:r>
          </a:p>
          <a:p>
            <a:pPr marL="236968" lvl="1" indent="0">
              <a:buNone/>
            </a:pPr>
            <a:endParaRPr lang="it-IT" sz="1200" b="1" dirty="0">
              <a:solidFill>
                <a:schemeClr val="accent6"/>
              </a:solidFill>
            </a:endParaRPr>
          </a:p>
          <a:p>
            <a:pPr lvl="1"/>
            <a:endParaRPr lang="it-IT" sz="1200" dirty="0">
              <a:solidFill>
                <a:schemeClr val="accent6"/>
              </a:solidFill>
            </a:endParaRPr>
          </a:p>
          <a:p>
            <a:pPr lvl="1"/>
            <a:endParaRPr lang="en-US" sz="1200" dirty="0">
              <a:solidFill>
                <a:schemeClr val="accent6"/>
              </a:solidFill>
            </a:endParaRPr>
          </a:p>
          <a:p>
            <a:pPr lvl="1">
              <a:buFont typeface="Arial" pitchFamily="34" charset="0"/>
              <a:buNone/>
            </a:pPr>
            <a:endParaRPr lang="en-US" sz="1200" dirty="0">
              <a:solidFill>
                <a:schemeClr val="accent6"/>
              </a:solidFill>
            </a:endParaRPr>
          </a:p>
          <a:p>
            <a:pPr>
              <a:buFont typeface="Arial" pitchFamily="34" charset="0"/>
              <a:buNone/>
            </a:pPr>
            <a:endParaRPr lang="en-US" sz="1200" dirty="0">
              <a:solidFill>
                <a:schemeClr val="accent6"/>
              </a:solidFill>
            </a:endParaRPr>
          </a:p>
        </p:txBody>
      </p:sp>
      <p:sp>
        <p:nvSpPr>
          <p:cNvPr id="14" name="Content Placeholder 4">
            <a:extLst>
              <a:ext uri="{FF2B5EF4-FFF2-40B4-BE49-F238E27FC236}">
                <a16:creationId xmlns:a16="http://schemas.microsoft.com/office/drawing/2014/main" id="{33395931-E8D2-4659-AA23-22E9F31C7AA5}"/>
              </a:ext>
            </a:extLst>
          </p:cNvPr>
          <p:cNvSpPr txBox="1">
            <a:spLocks/>
          </p:cNvSpPr>
          <p:nvPr/>
        </p:nvSpPr>
        <p:spPr>
          <a:xfrm>
            <a:off x="6118860" y="2103823"/>
            <a:ext cx="2301240" cy="409094"/>
          </a:xfrm>
          <a:prstGeom prst="rect">
            <a:avLst/>
          </a:prstGeom>
        </p:spPr>
        <p:txBody>
          <a:bodyPr/>
          <a:lstStyle>
            <a:lvl1pPr marL="236969" indent="-236969" algn="l" defTabSz="1197317" rtl="0" eaLnBrk="1" latinLnBrk="0" hangingPunct="1">
              <a:lnSpc>
                <a:spcPct val="85000"/>
              </a:lnSpc>
              <a:spcBef>
                <a:spcPts val="261"/>
              </a:spcBef>
              <a:buFont typeface="Arial" pitchFamily="34" charset="0"/>
              <a:buChar char="•"/>
              <a:defRPr sz="3200" kern="1200">
                <a:solidFill>
                  <a:schemeClr val="tx1"/>
                </a:solidFill>
                <a:latin typeface="+mj-lt"/>
                <a:ea typeface="+mn-ea"/>
                <a:cs typeface="+mn-cs"/>
              </a:defRPr>
            </a:lvl1pPr>
            <a:lvl2pPr marL="473937" indent="-236969" algn="l" defTabSz="1197317" rtl="0" eaLnBrk="1" latinLnBrk="0" hangingPunct="1">
              <a:lnSpc>
                <a:spcPct val="85000"/>
              </a:lnSpc>
              <a:spcBef>
                <a:spcPts val="261"/>
              </a:spcBef>
              <a:buFont typeface="Arial" pitchFamily="34" charset="0"/>
              <a:buChar char="•"/>
              <a:defRPr sz="2667" kern="1200">
                <a:solidFill>
                  <a:schemeClr val="tx1"/>
                </a:solidFill>
                <a:latin typeface="+mj-lt"/>
                <a:ea typeface="+mn-ea"/>
                <a:cs typeface="+mn-cs"/>
              </a:defRPr>
            </a:lvl2pPr>
            <a:lvl3pPr marL="710906" indent="-236969" algn="l" defTabSz="1197317" rtl="0" eaLnBrk="1" latinLnBrk="0" hangingPunct="1">
              <a:lnSpc>
                <a:spcPct val="85000"/>
              </a:lnSpc>
              <a:spcBef>
                <a:spcPts val="261"/>
              </a:spcBef>
              <a:buFont typeface="Arial" pitchFamily="34" charset="0"/>
              <a:buChar char="•"/>
              <a:defRPr sz="2400" kern="1200">
                <a:solidFill>
                  <a:schemeClr val="tx1"/>
                </a:solidFill>
                <a:latin typeface="+mj-lt"/>
                <a:ea typeface="+mn-ea"/>
                <a:cs typeface="+mn-cs"/>
              </a:defRPr>
            </a:lvl3pPr>
            <a:lvl4pPr marL="935403"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4pPr>
            <a:lvl5pPr marL="1172372"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5pPr>
            <a:lvl6pPr marL="3292619"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891277"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489936"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088594"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236968" lvl="1" indent="0">
              <a:lnSpc>
                <a:spcPts val="1000"/>
              </a:lnSpc>
              <a:buNone/>
            </a:pPr>
            <a:r>
              <a:rPr lang="en-US" sz="1200" b="1" dirty="0">
                <a:solidFill>
                  <a:schemeClr val="accent6"/>
                </a:solidFill>
              </a:rPr>
              <a:t>1000kg/13-person</a:t>
            </a:r>
          </a:p>
          <a:p>
            <a:pPr marL="236968" lvl="1" indent="0">
              <a:lnSpc>
                <a:spcPts val="1000"/>
              </a:lnSpc>
              <a:buNone/>
            </a:pPr>
            <a:r>
              <a:rPr lang="en-US" sz="1200" b="1" dirty="0">
                <a:solidFill>
                  <a:schemeClr val="accent6"/>
                </a:solidFill>
              </a:rPr>
              <a:t>(long car)</a:t>
            </a:r>
          </a:p>
          <a:p>
            <a:pPr marL="236968" lvl="1" indent="0">
              <a:lnSpc>
                <a:spcPts val="1000"/>
              </a:lnSpc>
              <a:buNone/>
            </a:pPr>
            <a:endParaRPr lang="en-US" sz="1200" b="1" dirty="0">
              <a:solidFill>
                <a:schemeClr val="accent6"/>
              </a:solidFill>
            </a:endParaRPr>
          </a:p>
          <a:p>
            <a:pPr marL="236968" lvl="1" indent="0">
              <a:lnSpc>
                <a:spcPts val="800"/>
              </a:lnSpc>
              <a:buNone/>
            </a:pPr>
            <a:r>
              <a:rPr lang="en-GB" sz="1200" i="1" dirty="0">
                <a:solidFill>
                  <a:schemeClr val="accent6"/>
                </a:solidFill>
              </a:rPr>
              <a:t>f</a:t>
            </a:r>
            <a:r>
              <a:rPr lang="en-US" sz="1200" i="1" dirty="0">
                <a:solidFill>
                  <a:schemeClr val="accent6"/>
                </a:solidFill>
              </a:rPr>
              <a:t>or evacuation </a:t>
            </a:r>
          </a:p>
          <a:p>
            <a:pPr marL="236968" lvl="1" indent="0">
              <a:lnSpc>
                <a:spcPts val="800"/>
              </a:lnSpc>
              <a:buNone/>
            </a:pPr>
            <a:r>
              <a:rPr lang="en-US" sz="1200" i="1" dirty="0">
                <a:solidFill>
                  <a:schemeClr val="accent6"/>
                </a:solidFill>
              </a:rPr>
              <a:t>of a stretcher</a:t>
            </a:r>
          </a:p>
          <a:p>
            <a:pPr marL="236968" lvl="1" indent="0">
              <a:buNone/>
            </a:pPr>
            <a:endParaRPr lang="it-IT" sz="1200" b="1" dirty="0">
              <a:solidFill>
                <a:schemeClr val="accent6"/>
              </a:solidFill>
            </a:endParaRPr>
          </a:p>
          <a:p>
            <a:pPr lvl="1"/>
            <a:endParaRPr lang="it-IT" sz="1200" dirty="0">
              <a:solidFill>
                <a:schemeClr val="accent6"/>
              </a:solidFill>
            </a:endParaRPr>
          </a:p>
          <a:p>
            <a:pPr lvl="1"/>
            <a:endParaRPr lang="en-US" sz="1200" dirty="0">
              <a:solidFill>
                <a:schemeClr val="accent6"/>
              </a:solidFill>
            </a:endParaRPr>
          </a:p>
          <a:p>
            <a:pPr lvl="1">
              <a:buFont typeface="Arial" pitchFamily="34" charset="0"/>
              <a:buNone/>
            </a:pPr>
            <a:endParaRPr lang="en-US" sz="1200" dirty="0">
              <a:solidFill>
                <a:schemeClr val="accent6"/>
              </a:solidFill>
            </a:endParaRPr>
          </a:p>
          <a:p>
            <a:pPr>
              <a:buFont typeface="Arial" pitchFamily="34" charset="0"/>
              <a:buNone/>
            </a:pPr>
            <a:endParaRPr lang="en-US" sz="1200" dirty="0">
              <a:solidFill>
                <a:schemeClr val="accent6"/>
              </a:solidFill>
            </a:endParaRPr>
          </a:p>
        </p:txBody>
      </p:sp>
    </p:spTree>
    <p:extLst>
      <p:ext uri="{BB962C8B-B14F-4D97-AF65-F5344CB8AC3E}">
        <p14:creationId xmlns:p14="http://schemas.microsoft.com/office/powerpoint/2010/main" val="3985701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19" name="Picture 18" descr="A picture containing screenshot&#10;&#10;Description generated with high confidence">
            <a:extLst>
              <a:ext uri="{FF2B5EF4-FFF2-40B4-BE49-F238E27FC236}">
                <a16:creationId xmlns:a16="http://schemas.microsoft.com/office/drawing/2014/main" id="{40834DA8-072E-40F9-8670-13988A84A6E5}"/>
              </a:ext>
            </a:extLst>
          </p:cNvPr>
          <p:cNvPicPr>
            <a:picLocks noChangeAspect="1"/>
          </p:cNvPicPr>
          <p:nvPr/>
        </p:nvPicPr>
        <p:blipFill>
          <a:blip r:embed="rId3"/>
          <a:stretch>
            <a:fillRect/>
          </a:stretch>
        </p:blipFill>
        <p:spPr>
          <a:xfrm>
            <a:off x="4561674" y="2273887"/>
            <a:ext cx="2599672" cy="3780000"/>
          </a:xfrm>
          <a:prstGeom prst="rect">
            <a:avLst/>
          </a:prstGeom>
        </p:spPr>
      </p:pic>
      <p:pic>
        <p:nvPicPr>
          <p:cNvPr id="16" name="Picture 15" descr="A picture containing screenshot&#10;&#10;Description generated with high confidence">
            <a:extLst>
              <a:ext uri="{FF2B5EF4-FFF2-40B4-BE49-F238E27FC236}">
                <a16:creationId xmlns:a16="http://schemas.microsoft.com/office/drawing/2014/main" id="{AAE7BA2A-29E3-42B0-8B67-E0CEB6165660}"/>
              </a:ext>
            </a:extLst>
          </p:cNvPr>
          <p:cNvPicPr>
            <a:picLocks noChangeAspect="1"/>
          </p:cNvPicPr>
          <p:nvPr/>
        </p:nvPicPr>
        <p:blipFill>
          <a:blip r:embed="rId4"/>
          <a:stretch>
            <a:fillRect/>
          </a:stretch>
        </p:blipFill>
        <p:spPr>
          <a:xfrm>
            <a:off x="1377701" y="2289001"/>
            <a:ext cx="2742201" cy="2865600"/>
          </a:xfrm>
          <a:prstGeom prst="rect">
            <a:avLst/>
          </a:prstGeom>
        </p:spPr>
      </p:pic>
      <p:sp>
        <p:nvSpPr>
          <p:cNvPr id="5" name="Text Placeholder 4">
            <a:extLst>
              <a:ext uri="{FF2B5EF4-FFF2-40B4-BE49-F238E27FC236}">
                <a16:creationId xmlns:a16="http://schemas.microsoft.com/office/drawing/2014/main" id="{08562ED8-D625-463E-BE06-39B8E86D9888}"/>
              </a:ext>
            </a:extLst>
          </p:cNvPr>
          <p:cNvSpPr>
            <a:spLocks noGrp="1"/>
          </p:cNvSpPr>
          <p:nvPr>
            <p:ph type="body" sz="quarter" idx="10"/>
          </p:nvPr>
        </p:nvSpPr>
        <p:spPr>
          <a:xfrm>
            <a:off x="375461" y="6445615"/>
            <a:ext cx="313110" cy="346249"/>
          </a:xfrm>
        </p:spPr>
        <p:txBody>
          <a:bodyPr/>
          <a:lstStyle/>
          <a:p>
            <a:fld id="{70B4BD30-A790-4C98-BD40-3E452CFDEA01}" type="slidenum">
              <a:rPr lang="en-GB" smtClean="0"/>
              <a:t>21</a:t>
            </a:fld>
            <a:endParaRPr lang="en-US" dirty="0"/>
          </a:p>
        </p:txBody>
      </p:sp>
      <p:sp>
        <p:nvSpPr>
          <p:cNvPr id="6" name="Text Placeholder 4">
            <a:extLst>
              <a:ext uri="{FF2B5EF4-FFF2-40B4-BE49-F238E27FC236}">
                <a16:creationId xmlns:a16="http://schemas.microsoft.com/office/drawing/2014/main" id="{8CE88685-7A8F-48C2-8EC3-F66A0AED081F}"/>
              </a:ext>
            </a:extLst>
          </p:cNvPr>
          <p:cNvSpPr txBox="1">
            <a:spLocks/>
          </p:cNvSpPr>
          <p:nvPr/>
        </p:nvSpPr>
        <p:spPr>
          <a:xfrm>
            <a:off x="828002" y="6445614"/>
            <a:ext cx="5758453" cy="346249"/>
          </a:xfrm>
          <a:prstGeom prst="rect">
            <a:avLst/>
          </a:prstGeom>
        </p:spPr>
        <p:txBody>
          <a:bodyPr vert="horz" lIns="0" tIns="0" rIns="0" bIns="0">
            <a:noAutofit/>
          </a:bodyPr>
          <a:lstStyle>
            <a:lvl1pPr marL="0" indent="0" algn="l" defTabSz="1197317" rtl="0" eaLnBrk="1" latinLnBrk="0" hangingPunct="1">
              <a:lnSpc>
                <a:spcPts val="2000"/>
              </a:lnSpc>
              <a:spcBef>
                <a:spcPts val="0"/>
              </a:spcBef>
              <a:buFont typeface="Arial" pitchFamily="34" charset="0"/>
              <a:buNone/>
              <a:defRPr sz="1800" kern="1200" baseline="0">
                <a:solidFill>
                  <a:schemeClr val="bg1"/>
                </a:solidFill>
                <a:latin typeface="Times New Roman"/>
                <a:ea typeface="+mn-ea"/>
                <a:cs typeface="Times New Roman"/>
              </a:defRPr>
            </a:lvl1pPr>
            <a:lvl2pPr marL="473937" indent="-236969" algn="l" defTabSz="1197317" rtl="0" eaLnBrk="1" latinLnBrk="0" hangingPunct="1">
              <a:lnSpc>
                <a:spcPct val="85000"/>
              </a:lnSpc>
              <a:spcBef>
                <a:spcPts val="261"/>
              </a:spcBef>
              <a:buFont typeface="Arial" pitchFamily="34" charset="0"/>
              <a:buChar char="•"/>
              <a:defRPr sz="2667" kern="1200">
                <a:solidFill>
                  <a:schemeClr val="tx1"/>
                </a:solidFill>
                <a:latin typeface="+mj-lt"/>
                <a:ea typeface="+mn-ea"/>
                <a:cs typeface="+mn-cs"/>
              </a:defRPr>
            </a:lvl2pPr>
            <a:lvl3pPr marL="710906" indent="-236969" algn="l" defTabSz="1197317" rtl="0" eaLnBrk="1" latinLnBrk="0" hangingPunct="1">
              <a:lnSpc>
                <a:spcPct val="85000"/>
              </a:lnSpc>
              <a:spcBef>
                <a:spcPts val="261"/>
              </a:spcBef>
              <a:buFont typeface="Arial" pitchFamily="34" charset="0"/>
              <a:buChar char="•"/>
              <a:defRPr sz="2400" kern="1200">
                <a:solidFill>
                  <a:schemeClr val="tx1"/>
                </a:solidFill>
                <a:latin typeface="+mj-lt"/>
                <a:ea typeface="+mn-ea"/>
                <a:cs typeface="+mn-cs"/>
              </a:defRPr>
            </a:lvl3pPr>
            <a:lvl4pPr marL="935403"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4pPr>
            <a:lvl5pPr marL="1172372"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5pPr>
            <a:lvl6pPr marL="3292619"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891277"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489936"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088594"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r>
              <a:rPr lang="en-GB" dirty="0"/>
              <a:t>Firefighters Lifts CPD</a:t>
            </a:r>
            <a:endParaRPr lang="en-US" dirty="0"/>
          </a:p>
        </p:txBody>
      </p:sp>
      <p:sp>
        <p:nvSpPr>
          <p:cNvPr id="7" name="Title 3">
            <a:extLst>
              <a:ext uri="{FF2B5EF4-FFF2-40B4-BE49-F238E27FC236}">
                <a16:creationId xmlns:a16="http://schemas.microsoft.com/office/drawing/2014/main" id="{280AB42C-BB19-F74C-A3F3-B07D73FFAE26}"/>
              </a:ext>
            </a:extLst>
          </p:cNvPr>
          <p:cNvSpPr txBox="1">
            <a:spLocks/>
          </p:cNvSpPr>
          <p:nvPr/>
        </p:nvSpPr>
        <p:spPr>
          <a:xfrm>
            <a:off x="828002" y="447163"/>
            <a:ext cx="7504033" cy="683948"/>
          </a:xfrm>
          <a:prstGeom prst="rect">
            <a:avLst/>
          </a:prstGeom>
        </p:spPr>
        <p:txBody>
          <a:bodyPr lIns="0" tIns="0" rIns="0" bIns="0">
            <a:noAutofit/>
          </a:bodyPr>
          <a:lstStyle>
            <a:lvl1pPr marL="0" indent="0" algn="l" defTabSz="1197317" rtl="0" eaLnBrk="1" latinLnBrk="0" hangingPunct="1">
              <a:lnSpc>
                <a:spcPts val="4000"/>
              </a:lnSpc>
              <a:spcBef>
                <a:spcPts val="0"/>
              </a:spcBef>
              <a:buNone/>
              <a:defRPr sz="3800" kern="1200">
                <a:solidFill>
                  <a:schemeClr val="bg1"/>
                </a:solidFill>
                <a:latin typeface="Times New Roman"/>
                <a:ea typeface="+mj-ea"/>
                <a:cs typeface="Times New Roman"/>
              </a:defRPr>
            </a:lvl1pPr>
          </a:lstStyle>
          <a:p>
            <a:r>
              <a:rPr lang="en-GB" sz="2500" dirty="0">
                <a:solidFill>
                  <a:schemeClr val="accent6"/>
                </a:solidFill>
              </a:rPr>
              <a:t>Dual entry car</a:t>
            </a:r>
            <a:endParaRPr lang="en-US" sz="2500" dirty="0">
              <a:solidFill>
                <a:schemeClr val="accent6"/>
              </a:solidFill>
            </a:endParaRPr>
          </a:p>
        </p:txBody>
      </p:sp>
      <p:sp>
        <p:nvSpPr>
          <p:cNvPr id="8" name="Title 3">
            <a:extLst>
              <a:ext uri="{FF2B5EF4-FFF2-40B4-BE49-F238E27FC236}">
                <a16:creationId xmlns:a16="http://schemas.microsoft.com/office/drawing/2014/main" id="{551E1FFE-8E06-41D6-9B05-3664F17FCC8E}"/>
              </a:ext>
            </a:extLst>
          </p:cNvPr>
          <p:cNvSpPr txBox="1">
            <a:spLocks/>
          </p:cNvSpPr>
          <p:nvPr/>
        </p:nvSpPr>
        <p:spPr>
          <a:xfrm>
            <a:off x="828002" y="1246059"/>
            <a:ext cx="7968268" cy="891351"/>
          </a:xfrm>
          <a:prstGeom prst="rect">
            <a:avLst/>
          </a:prstGeom>
        </p:spPr>
        <p:txBody>
          <a:bodyPr lIns="0" tIns="0" rIns="0" bIns="0">
            <a:noAutofit/>
          </a:bodyPr>
          <a:lstStyle>
            <a:lvl1pPr marL="0" indent="0" algn="l" defTabSz="1197317" rtl="0" eaLnBrk="1" latinLnBrk="0" hangingPunct="1">
              <a:lnSpc>
                <a:spcPts val="4000"/>
              </a:lnSpc>
              <a:spcBef>
                <a:spcPts val="0"/>
              </a:spcBef>
              <a:buNone/>
              <a:defRPr sz="3800" kern="1200">
                <a:solidFill>
                  <a:schemeClr val="bg1"/>
                </a:solidFill>
                <a:latin typeface="Times New Roman"/>
                <a:ea typeface="+mj-ea"/>
                <a:cs typeface="Times New Roman"/>
              </a:defRPr>
            </a:lvl1pPr>
          </a:lstStyle>
          <a:p>
            <a:pPr marL="285750" indent="-285750">
              <a:lnSpc>
                <a:spcPct val="100000"/>
              </a:lnSpc>
              <a:buFont typeface="Arial" panose="020B0604020202020204" pitchFamily="34" charset="0"/>
              <a:buChar char="•"/>
            </a:pPr>
            <a:r>
              <a:rPr lang="en-GB" sz="1800" dirty="0">
                <a:solidFill>
                  <a:schemeClr val="accent6"/>
                </a:solidFill>
              </a:rPr>
              <a:t>Only </a:t>
            </a:r>
            <a:r>
              <a:rPr lang="en-GB" sz="1800" b="1" dirty="0">
                <a:solidFill>
                  <a:schemeClr val="accent6"/>
                </a:solidFill>
              </a:rPr>
              <a:t>one</a:t>
            </a:r>
            <a:r>
              <a:rPr lang="en-GB" sz="1800" dirty="0">
                <a:solidFill>
                  <a:schemeClr val="accent6"/>
                </a:solidFill>
              </a:rPr>
              <a:t> </a:t>
            </a:r>
            <a:r>
              <a:rPr lang="en-GB" sz="1800" b="1" dirty="0">
                <a:solidFill>
                  <a:schemeClr val="accent6"/>
                </a:solidFill>
              </a:rPr>
              <a:t>car door </a:t>
            </a:r>
            <a:r>
              <a:rPr lang="en-GB" sz="1800" dirty="0">
                <a:solidFill>
                  <a:schemeClr val="accent6"/>
                </a:solidFill>
              </a:rPr>
              <a:t>shall open at a time</a:t>
            </a:r>
          </a:p>
          <a:p>
            <a:pPr marL="285750" indent="-285750">
              <a:lnSpc>
                <a:spcPct val="100000"/>
              </a:lnSpc>
              <a:buFont typeface="Arial" panose="020B0604020202020204" pitchFamily="34" charset="0"/>
              <a:buChar char="•"/>
            </a:pPr>
            <a:endParaRPr lang="en-GB" sz="700" dirty="0">
              <a:solidFill>
                <a:schemeClr val="accent6"/>
              </a:solidFill>
            </a:endParaRPr>
          </a:p>
          <a:p>
            <a:pPr marL="285750" indent="-285750">
              <a:lnSpc>
                <a:spcPct val="100000"/>
              </a:lnSpc>
              <a:buFont typeface="Arial" panose="020B0604020202020204" pitchFamily="34" charset="0"/>
              <a:buChar char="•"/>
            </a:pPr>
            <a:r>
              <a:rPr lang="en-GB" sz="1800" dirty="0">
                <a:solidFill>
                  <a:schemeClr val="accent6"/>
                </a:solidFill>
              </a:rPr>
              <a:t>Only </a:t>
            </a:r>
            <a:r>
              <a:rPr lang="en-GB" sz="1800" b="1" dirty="0">
                <a:solidFill>
                  <a:schemeClr val="accent6"/>
                </a:solidFill>
              </a:rPr>
              <a:t>one</a:t>
            </a:r>
            <a:r>
              <a:rPr lang="en-GB" sz="1800" dirty="0">
                <a:solidFill>
                  <a:schemeClr val="accent6"/>
                </a:solidFill>
              </a:rPr>
              <a:t> </a:t>
            </a:r>
            <a:r>
              <a:rPr lang="en-GB" sz="1800" b="1" dirty="0">
                <a:solidFill>
                  <a:schemeClr val="accent6"/>
                </a:solidFill>
              </a:rPr>
              <a:t>car control panel </a:t>
            </a:r>
            <a:r>
              <a:rPr lang="en-GB" sz="1800" dirty="0">
                <a:solidFill>
                  <a:schemeClr val="accent6"/>
                </a:solidFill>
              </a:rPr>
              <a:t>to be in operation for firefighters lift</a:t>
            </a:r>
          </a:p>
        </p:txBody>
      </p:sp>
      <p:sp>
        <p:nvSpPr>
          <p:cNvPr id="12" name="Content Placeholder 4">
            <a:extLst>
              <a:ext uri="{FF2B5EF4-FFF2-40B4-BE49-F238E27FC236}">
                <a16:creationId xmlns:a16="http://schemas.microsoft.com/office/drawing/2014/main" id="{D1C7231D-446F-477D-864C-123D4F6FC6CA}"/>
              </a:ext>
            </a:extLst>
          </p:cNvPr>
          <p:cNvSpPr txBox="1">
            <a:spLocks/>
          </p:cNvSpPr>
          <p:nvPr/>
        </p:nvSpPr>
        <p:spPr>
          <a:xfrm>
            <a:off x="5389483" y="3029153"/>
            <a:ext cx="1516004" cy="1025632"/>
          </a:xfrm>
          <a:prstGeom prst="rect">
            <a:avLst/>
          </a:prstGeom>
        </p:spPr>
        <p:txBody>
          <a:bodyPr/>
          <a:lstStyle>
            <a:lvl1pPr marL="236969" indent="-236969" algn="l" defTabSz="1197317" rtl="0" eaLnBrk="1" latinLnBrk="0" hangingPunct="1">
              <a:lnSpc>
                <a:spcPct val="85000"/>
              </a:lnSpc>
              <a:spcBef>
                <a:spcPts val="261"/>
              </a:spcBef>
              <a:buFont typeface="Arial" pitchFamily="34" charset="0"/>
              <a:buChar char="•"/>
              <a:defRPr sz="3200" kern="1200">
                <a:solidFill>
                  <a:schemeClr val="tx1"/>
                </a:solidFill>
                <a:latin typeface="+mj-lt"/>
                <a:ea typeface="+mn-ea"/>
                <a:cs typeface="+mn-cs"/>
              </a:defRPr>
            </a:lvl1pPr>
            <a:lvl2pPr marL="473937" indent="-236969" algn="l" defTabSz="1197317" rtl="0" eaLnBrk="1" latinLnBrk="0" hangingPunct="1">
              <a:lnSpc>
                <a:spcPct val="85000"/>
              </a:lnSpc>
              <a:spcBef>
                <a:spcPts val="261"/>
              </a:spcBef>
              <a:buFont typeface="Arial" pitchFamily="34" charset="0"/>
              <a:buChar char="•"/>
              <a:defRPr sz="2667" kern="1200">
                <a:solidFill>
                  <a:schemeClr val="tx1"/>
                </a:solidFill>
                <a:latin typeface="+mj-lt"/>
                <a:ea typeface="+mn-ea"/>
                <a:cs typeface="+mn-cs"/>
              </a:defRPr>
            </a:lvl2pPr>
            <a:lvl3pPr marL="710906" indent="-236969" algn="l" defTabSz="1197317" rtl="0" eaLnBrk="1" latinLnBrk="0" hangingPunct="1">
              <a:lnSpc>
                <a:spcPct val="85000"/>
              </a:lnSpc>
              <a:spcBef>
                <a:spcPts val="261"/>
              </a:spcBef>
              <a:buFont typeface="Arial" pitchFamily="34" charset="0"/>
              <a:buChar char="•"/>
              <a:defRPr sz="2400" kern="1200">
                <a:solidFill>
                  <a:schemeClr val="tx1"/>
                </a:solidFill>
                <a:latin typeface="+mj-lt"/>
                <a:ea typeface="+mn-ea"/>
                <a:cs typeface="+mn-cs"/>
              </a:defRPr>
            </a:lvl3pPr>
            <a:lvl4pPr marL="935403"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4pPr>
            <a:lvl5pPr marL="1172372"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5pPr>
            <a:lvl6pPr marL="3292619"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891277"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489936"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088594"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236968" lvl="1" indent="0">
              <a:buNone/>
            </a:pPr>
            <a:r>
              <a:rPr lang="en-US" sz="1000" b="1" dirty="0">
                <a:solidFill>
                  <a:schemeClr val="accent6"/>
                </a:solidFill>
              </a:rPr>
              <a:t>1000kg/13-person (long car)</a:t>
            </a:r>
          </a:p>
          <a:p>
            <a:pPr marL="236968" lvl="1" indent="0">
              <a:buNone/>
            </a:pPr>
            <a:endParaRPr lang="en-GB" sz="1000" b="1" dirty="0">
              <a:solidFill>
                <a:schemeClr val="accent6"/>
              </a:solidFill>
            </a:endParaRPr>
          </a:p>
          <a:p>
            <a:pPr marL="236968" lvl="1" indent="0">
              <a:buNone/>
            </a:pPr>
            <a:r>
              <a:rPr lang="en-GB" sz="1000" i="1" dirty="0">
                <a:solidFill>
                  <a:schemeClr val="accent6"/>
                </a:solidFill>
              </a:rPr>
              <a:t>f</a:t>
            </a:r>
            <a:r>
              <a:rPr lang="en-US" sz="1000" i="1" dirty="0">
                <a:solidFill>
                  <a:schemeClr val="accent6"/>
                </a:solidFill>
              </a:rPr>
              <a:t>or evacuation             of a stretcher</a:t>
            </a:r>
          </a:p>
          <a:p>
            <a:pPr marL="236968" lvl="1" indent="0">
              <a:buNone/>
            </a:pPr>
            <a:endParaRPr lang="it-IT" sz="1000" b="1" dirty="0">
              <a:solidFill>
                <a:schemeClr val="accent6"/>
              </a:solidFill>
            </a:endParaRPr>
          </a:p>
          <a:p>
            <a:pPr lvl="1"/>
            <a:endParaRPr lang="it-IT" sz="1000" dirty="0">
              <a:solidFill>
                <a:schemeClr val="accent6"/>
              </a:solidFill>
            </a:endParaRPr>
          </a:p>
          <a:p>
            <a:pPr lvl="1"/>
            <a:endParaRPr lang="en-US" sz="1000" dirty="0">
              <a:solidFill>
                <a:schemeClr val="accent6"/>
              </a:solidFill>
            </a:endParaRPr>
          </a:p>
          <a:p>
            <a:pPr lvl="1">
              <a:buFont typeface="Arial" pitchFamily="34" charset="0"/>
              <a:buNone/>
            </a:pPr>
            <a:endParaRPr lang="en-US" sz="1000" dirty="0">
              <a:solidFill>
                <a:schemeClr val="accent6"/>
              </a:solidFill>
            </a:endParaRPr>
          </a:p>
          <a:p>
            <a:pPr>
              <a:buFont typeface="Arial" pitchFamily="34" charset="0"/>
              <a:buNone/>
            </a:pPr>
            <a:endParaRPr lang="en-US" sz="1000" dirty="0">
              <a:solidFill>
                <a:schemeClr val="accent6"/>
              </a:solidFill>
            </a:endParaRPr>
          </a:p>
        </p:txBody>
      </p:sp>
      <p:sp>
        <p:nvSpPr>
          <p:cNvPr id="13" name="Content Placeholder 4">
            <a:extLst>
              <a:ext uri="{FF2B5EF4-FFF2-40B4-BE49-F238E27FC236}">
                <a16:creationId xmlns:a16="http://schemas.microsoft.com/office/drawing/2014/main" id="{31411E63-9DD6-4A8B-B24E-1027428B8700}"/>
              </a:ext>
            </a:extLst>
          </p:cNvPr>
          <p:cNvSpPr txBox="1">
            <a:spLocks/>
          </p:cNvSpPr>
          <p:nvPr/>
        </p:nvSpPr>
        <p:spPr>
          <a:xfrm>
            <a:off x="2192793" y="2981639"/>
            <a:ext cx="1516004" cy="1088260"/>
          </a:xfrm>
          <a:prstGeom prst="rect">
            <a:avLst/>
          </a:prstGeom>
        </p:spPr>
        <p:txBody>
          <a:bodyPr/>
          <a:lstStyle>
            <a:lvl1pPr marL="236969" indent="-236969" algn="l" defTabSz="1197317" rtl="0" eaLnBrk="1" latinLnBrk="0" hangingPunct="1">
              <a:lnSpc>
                <a:spcPct val="85000"/>
              </a:lnSpc>
              <a:spcBef>
                <a:spcPts val="261"/>
              </a:spcBef>
              <a:buFont typeface="Arial" pitchFamily="34" charset="0"/>
              <a:buChar char="•"/>
              <a:defRPr sz="3200" kern="1200">
                <a:solidFill>
                  <a:schemeClr val="tx1"/>
                </a:solidFill>
                <a:latin typeface="+mj-lt"/>
                <a:ea typeface="+mn-ea"/>
                <a:cs typeface="+mn-cs"/>
              </a:defRPr>
            </a:lvl1pPr>
            <a:lvl2pPr marL="473937" indent="-236969" algn="l" defTabSz="1197317" rtl="0" eaLnBrk="1" latinLnBrk="0" hangingPunct="1">
              <a:lnSpc>
                <a:spcPct val="85000"/>
              </a:lnSpc>
              <a:spcBef>
                <a:spcPts val="261"/>
              </a:spcBef>
              <a:buFont typeface="Arial" pitchFamily="34" charset="0"/>
              <a:buChar char="•"/>
              <a:defRPr sz="2667" kern="1200">
                <a:solidFill>
                  <a:schemeClr val="tx1"/>
                </a:solidFill>
                <a:latin typeface="+mj-lt"/>
                <a:ea typeface="+mn-ea"/>
                <a:cs typeface="+mn-cs"/>
              </a:defRPr>
            </a:lvl2pPr>
            <a:lvl3pPr marL="710906" indent="-236969" algn="l" defTabSz="1197317" rtl="0" eaLnBrk="1" latinLnBrk="0" hangingPunct="1">
              <a:lnSpc>
                <a:spcPct val="85000"/>
              </a:lnSpc>
              <a:spcBef>
                <a:spcPts val="261"/>
              </a:spcBef>
              <a:buFont typeface="Arial" pitchFamily="34" charset="0"/>
              <a:buChar char="•"/>
              <a:defRPr sz="2400" kern="1200">
                <a:solidFill>
                  <a:schemeClr val="tx1"/>
                </a:solidFill>
                <a:latin typeface="+mj-lt"/>
                <a:ea typeface="+mn-ea"/>
                <a:cs typeface="+mn-cs"/>
              </a:defRPr>
            </a:lvl3pPr>
            <a:lvl4pPr marL="935403"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4pPr>
            <a:lvl5pPr marL="1172372"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5pPr>
            <a:lvl6pPr marL="3292619"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891277"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489936"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088594"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236968" lvl="1" indent="0">
              <a:buNone/>
            </a:pPr>
            <a:r>
              <a:rPr lang="en-US" sz="1000" b="1" dirty="0">
                <a:solidFill>
                  <a:schemeClr val="accent6"/>
                </a:solidFill>
              </a:rPr>
              <a:t>630kg/8-person</a:t>
            </a:r>
          </a:p>
          <a:p>
            <a:pPr marL="236968" lvl="1" indent="0">
              <a:buNone/>
            </a:pPr>
            <a:endParaRPr lang="it-IT" sz="1000" b="1" dirty="0">
              <a:solidFill>
                <a:schemeClr val="accent6"/>
              </a:solidFill>
            </a:endParaRPr>
          </a:p>
          <a:p>
            <a:pPr lvl="1"/>
            <a:endParaRPr lang="it-IT" sz="1000" dirty="0">
              <a:solidFill>
                <a:schemeClr val="accent6"/>
              </a:solidFill>
            </a:endParaRPr>
          </a:p>
          <a:p>
            <a:pPr lvl="1"/>
            <a:endParaRPr lang="en-US" sz="1000" dirty="0">
              <a:solidFill>
                <a:schemeClr val="accent6"/>
              </a:solidFill>
            </a:endParaRPr>
          </a:p>
          <a:p>
            <a:pPr lvl="1">
              <a:buFont typeface="Arial" pitchFamily="34" charset="0"/>
              <a:buNone/>
            </a:pPr>
            <a:endParaRPr lang="en-US" sz="1000" dirty="0">
              <a:solidFill>
                <a:schemeClr val="accent6"/>
              </a:solidFill>
            </a:endParaRPr>
          </a:p>
          <a:p>
            <a:pPr>
              <a:buFont typeface="Arial" pitchFamily="34" charset="0"/>
              <a:buNone/>
            </a:pPr>
            <a:r>
              <a:rPr lang="en-GB" sz="1000" dirty="0">
                <a:solidFill>
                  <a:schemeClr val="accent6"/>
                </a:solidFill>
              </a:rPr>
              <a:t> </a:t>
            </a:r>
            <a:endParaRPr lang="en-US" sz="1000" dirty="0">
              <a:solidFill>
                <a:schemeClr val="accent6"/>
              </a:solidFill>
            </a:endParaRPr>
          </a:p>
        </p:txBody>
      </p:sp>
    </p:spTree>
    <p:extLst>
      <p:ext uri="{BB962C8B-B14F-4D97-AF65-F5344CB8AC3E}">
        <p14:creationId xmlns:p14="http://schemas.microsoft.com/office/powerpoint/2010/main" val="3880522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8562ED8-D625-463E-BE06-39B8E86D9888}"/>
              </a:ext>
            </a:extLst>
          </p:cNvPr>
          <p:cNvSpPr>
            <a:spLocks noGrp="1"/>
          </p:cNvSpPr>
          <p:nvPr>
            <p:ph type="body" sz="quarter" idx="10"/>
          </p:nvPr>
        </p:nvSpPr>
        <p:spPr>
          <a:xfrm>
            <a:off x="375461" y="6445615"/>
            <a:ext cx="313110" cy="346249"/>
          </a:xfrm>
        </p:spPr>
        <p:txBody>
          <a:bodyPr/>
          <a:lstStyle/>
          <a:p>
            <a:fld id="{70B4BD30-A790-4C98-BD40-3E452CFDEA01}" type="slidenum">
              <a:rPr lang="en-GB" smtClean="0"/>
              <a:t>22</a:t>
            </a:fld>
            <a:endParaRPr lang="en-US" dirty="0"/>
          </a:p>
        </p:txBody>
      </p:sp>
      <p:sp>
        <p:nvSpPr>
          <p:cNvPr id="6" name="Text Placeholder 4">
            <a:extLst>
              <a:ext uri="{FF2B5EF4-FFF2-40B4-BE49-F238E27FC236}">
                <a16:creationId xmlns:a16="http://schemas.microsoft.com/office/drawing/2014/main" id="{8CE88685-7A8F-48C2-8EC3-F66A0AED081F}"/>
              </a:ext>
            </a:extLst>
          </p:cNvPr>
          <p:cNvSpPr txBox="1">
            <a:spLocks/>
          </p:cNvSpPr>
          <p:nvPr/>
        </p:nvSpPr>
        <p:spPr>
          <a:xfrm>
            <a:off x="828002" y="6445614"/>
            <a:ext cx="5758453" cy="346249"/>
          </a:xfrm>
          <a:prstGeom prst="rect">
            <a:avLst/>
          </a:prstGeom>
        </p:spPr>
        <p:txBody>
          <a:bodyPr vert="horz" lIns="0" tIns="0" rIns="0" bIns="0">
            <a:noAutofit/>
          </a:bodyPr>
          <a:lstStyle>
            <a:lvl1pPr marL="0" indent="0" algn="l" defTabSz="1197317" rtl="0" eaLnBrk="1" latinLnBrk="0" hangingPunct="1">
              <a:lnSpc>
                <a:spcPts val="2000"/>
              </a:lnSpc>
              <a:spcBef>
                <a:spcPts val="0"/>
              </a:spcBef>
              <a:buFont typeface="Arial" pitchFamily="34" charset="0"/>
              <a:buNone/>
              <a:defRPr sz="1800" kern="1200" baseline="0">
                <a:solidFill>
                  <a:schemeClr val="bg1"/>
                </a:solidFill>
                <a:latin typeface="Times New Roman"/>
                <a:ea typeface="+mn-ea"/>
                <a:cs typeface="Times New Roman"/>
              </a:defRPr>
            </a:lvl1pPr>
            <a:lvl2pPr marL="473937" indent="-236969" algn="l" defTabSz="1197317" rtl="0" eaLnBrk="1" latinLnBrk="0" hangingPunct="1">
              <a:lnSpc>
                <a:spcPct val="85000"/>
              </a:lnSpc>
              <a:spcBef>
                <a:spcPts val="261"/>
              </a:spcBef>
              <a:buFont typeface="Arial" pitchFamily="34" charset="0"/>
              <a:buChar char="•"/>
              <a:defRPr sz="2667" kern="1200">
                <a:solidFill>
                  <a:schemeClr val="tx1"/>
                </a:solidFill>
                <a:latin typeface="+mj-lt"/>
                <a:ea typeface="+mn-ea"/>
                <a:cs typeface="+mn-cs"/>
              </a:defRPr>
            </a:lvl2pPr>
            <a:lvl3pPr marL="710906" indent="-236969" algn="l" defTabSz="1197317" rtl="0" eaLnBrk="1" latinLnBrk="0" hangingPunct="1">
              <a:lnSpc>
                <a:spcPct val="85000"/>
              </a:lnSpc>
              <a:spcBef>
                <a:spcPts val="261"/>
              </a:spcBef>
              <a:buFont typeface="Arial" pitchFamily="34" charset="0"/>
              <a:buChar char="•"/>
              <a:defRPr sz="2400" kern="1200">
                <a:solidFill>
                  <a:schemeClr val="tx1"/>
                </a:solidFill>
                <a:latin typeface="+mj-lt"/>
                <a:ea typeface="+mn-ea"/>
                <a:cs typeface="+mn-cs"/>
              </a:defRPr>
            </a:lvl3pPr>
            <a:lvl4pPr marL="935403"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4pPr>
            <a:lvl5pPr marL="1172372"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5pPr>
            <a:lvl6pPr marL="3292619"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891277"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489936"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088594"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r>
              <a:rPr lang="en-GB" dirty="0"/>
              <a:t>Firefighters Lifts</a:t>
            </a:r>
            <a:endParaRPr lang="en-US" dirty="0"/>
          </a:p>
        </p:txBody>
      </p:sp>
      <p:sp>
        <p:nvSpPr>
          <p:cNvPr id="7" name="Title 3">
            <a:extLst>
              <a:ext uri="{FF2B5EF4-FFF2-40B4-BE49-F238E27FC236}">
                <a16:creationId xmlns:a16="http://schemas.microsoft.com/office/drawing/2014/main" id="{280AB42C-BB19-F74C-A3F3-B07D73FFAE26}"/>
              </a:ext>
            </a:extLst>
          </p:cNvPr>
          <p:cNvSpPr txBox="1">
            <a:spLocks/>
          </p:cNvSpPr>
          <p:nvPr/>
        </p:nvSpPr>
        <p:spPr>
          <a:xfrm>
            <a:off x="828002" y="447163"/>
            <a:ext cx="7504033" cy="683948"/>
          </a:xfrm>
          <a:prstGeom prst="rect">
            <a:avLst/>
          </a:prstGeom>
        </p:spPr>
        <p:txBody>
          <a:bodyPr lIns="0" tIns="0" rIns="0" bIns="0">
            <a:noAutofit/>
          </a:bodyPr>
          <a:lstStyle>
            <a:lvl1pPr marL="0" indent="0" algn="l" defTabSz="1197317" rtl="0" eaLnBrk="1" latinLnBrk="0" hangingPunct="1">
              <a:lnSpc>
                <a:spcPts val="4000"/>
              </a:lnSpc>
              <a:spcBef>
                <a:spcPts val="0"/>
              </a:spcBef>
              <a:buNone/>
              <a:defRPr sz="3800" kern="1200">
                <a:solidFill>
                  <a:schemeClr val="bg1"/>
                </a:solidFill>
                <a:latin typeface="Times New Roman"/>
                <a:ea typeface="+mj-ea"/>
                <a:cs typeface="Times New Roman"/>
              </a:defRPr>
            </a:lvl1pPr>
          </a:lstStyle>
          <a:p>
            <a:r>
              <a:rPr lang="en-GB" sz="2500" dirty="0">
                <a:solidFill>
                  <a:schemeClr val="accent6"/>
                </a:solidFill>
              </a:rPr>
              <a:t>Power supplies for firefighters lifts</a:t>
            </a:r>
            <a:endParaRPr lang="en-US" sz="2500" dirty="0">
              <a:solidFill>
                <a:schemeClr val="accent6"/>
              </a:solidFill>
            </a:endParaRPr>
          </a:p>
        </p:txBody>
      </p:sp>
      <p:sp>
        <p:nvSpPr>
          <p:cNvPr id="8" name="Title 3">
            <a:extLst>
              <a:ext uri="{FF2B5EF4-FFF2-40B4-BE49-F238E27FC236}">
                <a16:creationId xmlns:a16="http://schemas.microsoft.com/office/drawing/2014/main" id="{551E1FFE-8E06-41D6-9B05-3664F17FCC8E}"/>
              </a:ext>
            </a:extLst>
          </p:cNvPr>
          <p:cNvSpPr txBox="1">
            <a:spLocks/>
          </p:cNvSpPr>
          <p:nvPr/>
        </p:nvSpPr>
        <p:spPr>
          <a:xfrm>
            <a:off x="828002" y="1246059"/>
            <a:ext cx="7968268" cy="4832769"/>
          </a:xfrm>
          <a:prstGeom prst="rect">
            <a:avLst/>
          </a:prstGeom>
        </p:spPr>
        <p:txBody>
          <a:bodyPr lIns="0" tIns="0" rIns="0" bIns="0">
            <a:noAutofit/>
          </a:bodyPr>
          <a:lstStyle>
            <a:lvl1pPr marL="0" indent="0" algn="l" defTabSz="1197317" rtl="0" eaLnBrk="1" latinLnBrk="0" hangingPunct="1">
              <a:lnSpc>
                <a:spcPts val="4000"/>
              </a:lnSpc>
              <a:spcBef>
                <a:spcPts val="0"/>
              </a:spcBef>
              <a:buNone/>
              <a:defRPr sz="3800" kern="1200">
                <a:solidFill>
                  <a:schemeClr val="bg1"/>
                </a:solidFill>
                <a:latin typeface="Times New Roman"/>
                <a:ea typeface="+mj-ea"/>
                <a:cs typeface="Times New Roman"/>
              </a:defRPr>
            </a:lvl1pPr>
          </a:lstStyle>
          <a:p>
            <a:pPr marL="285750" indent="-285750">
              <a:lnSpc>
                <a:spcPct val="150000"/>
              </a:lnSpc>
              <a:buFont typeface="Arial" panose="020B0604020202020204" pitchFamily="34" charset="0"/>
              <a:buChar char="•"/>
            </a:pPr>
            <a:r>
              <a:rPr lang="en-GB" sz="1800" dirty="0">
                <a:solidFill>
                  <a:schemeClr val="accent6"/>
                </a:solidFill>
              </a:rPr>
              <a:t>Primary + secondary power supplies</a:t>
            </a:r>
          </a:p>
          <a:p>
            <a:pPr marL="285750" indent="-285750">
              <a:lnSpc>
                <a:spcPct val="150000"/>
              </a:lnSpc>
              <a:buFont typeface="Arial" panose="020B0604020202020204" pitchFamily="34" charset="0"/>
              <a:buChar char="•"/>
            </a:pPr>
            <a:r>
              <a:rPr lang="en-GB" sz="1800" dirty="0">
                <a:solidFill>
                  <a:schemeClr val="accent6"/>
                </a:solidFill>
              </a:rPr>
              <a:t>Fire protection to be as lift well</a:t>
            </a:r>
          </a:p>
          <a:p>
            <a:pPr marL="285750" indent="-285750">
              <a:lnSpc>
                <a:spcPct val="150000"/>
              </a:lnSpc>
              <a:buFont typeface="Arial" panose="020B0604020202020204" pitchFamily="34" charset="0"/>
              <a:buChar char="•"/>
            </a:pPr>
            <a:r>
              <a:rPr lang="en-GB" sz="1800" dirty="0">
                <a:solidFill>
                  <a:schemeClr val="accent6"/>
                </a:solidFill>
              </a:rPr>
              <a:t>Secondary power supply to run lift at rated speed and load</a:t>
            </a:r>
          </a:p>
          <a:p>
            <a:pPr marL="285750" indent="-285750">
              <a:lnSpc>
                <a:spcPct val="150000"/>
              </a:lnSpc>
              <a:buFont typeface="Arial" panose="020B0604020202020204" pitchFamily="34" charset="0"/>
              <a:buChar char="•"/>
            </a:pPr>
            <a:r>
              <a:rPr lang="en-GB" sz="1800" dirty="0">
                <a:solidFill>
                  <a:schemeClr val="accent6"/>
                </a:solidFill>
              </a:rPr>
              <a:t>Secondary power to be sufficient for a period equal to the structure</a:t>
            </a:r>
          </a:p>
          <a:p>
            <a:pPr marL="285750" indent="-285750">
              <a:lnSpc>
                <a:spcPct val="150000"/>
              </a:lnSpc>
              <a:buFont typeface="Arial" panose="020B0604020202020204" pitchFamily="34" charset="0"/>
              <a:buChar char="•"/>
            </a:pPr>
            <a:r>
              <a:rPr lang="en-GB" sz="1800" dirty="0">
                <a:solidFill>
                  <a:schemeClr val="accent6"/>
                </a:solidFill>
              </a:rPr>
              <a:t>Indication should be provided to show lift is on secondary supply</a:t>
            </a:r>
          </a:p>
        </p:txBody>
      </p:sp>
      <p:sp>
        <p:nvSpPr>
          <p:cNvPr id="9" name="Title 3">
            <a:extLst>
              <a:ext uri="{FF2B5EF4-FFF2-40B4-BE49-F238E27FC236}">
                <a16:creationId xmlns:a16="http://schemas.microsoft.com/office/drawing/2014/main" id="{7EC7FA4F-DFA8-4AC0-B50D-D91CF3234239}"/>
              </a:ext>
            </a:extLst>
          </p:cNvPr>
          <p:cNvSpPr txBox="1">
            <a:spLocks/>
          </p:cNvSpPr>
          <p:nvPr/>
        </p:nvSpPr>
        <p:spPr>
          <a:xfrm>
            <a:off x="828002" y="3934496"/>
            <a:ext cx="7504033" cy="798896"/>
          </a:xfrm>
          <a:prstGeom prst="rect">
            <a:avLst/>
          </a:prstGeom>
        </p:spPr>
        <p:txBody>
          <a:bodyPr lIns="0" tIns="0" rIns="0" bIns="0">
            <a:noAutofit/>
          </a:bodyPr>
          <a:lstStyle>
            <a:lvl1pPr marL="0" indent="0" algn="l" defTabSz="1197317" rtl="0" eaLnBrk="1" latinLnBrk="0" hangingPunct="1">
              <a:lnSpc>
                <a:spcPts val="4000"/>
              </a:lnSpc>
              <a:spcBef>
                <a:spcPts val="0"/>
              </a:spcBef>
              <a:buNone/>
              <a:defRPr sz="3800" kern="1200">
                <a:solidFill>
                  <a:schemeClr val="bg1"/>
                </a:solidFill>
                <a:latin typeface="Times New Roman"/>
                <a:ea typeface="+mj-ea"/>
                <a:cs typeface="Times New Roman"/>
              </a:defRPr>
            </a:lvl1pPr>
          </a:lstStyle>
          <a:p>
            <a:r>
              <a:rPr lang="en-GB" sz="2500" dirty="0">
                <a:solidFill>
                  <a:schemeClr val="accent6"/>
                </a:solidFill>
              </a:rPr>
              <a:t>Changeover/interruption of electrical supply</a:t>
            </a:r>
            <a:endParaRPr lang="en-US" sz="2500" dirty="0">
              <a:solidFill>
                <a:schemeClr val="accent6"/>
              </a:solidFill>
            </a:endParaRPr>
          </a:p>
        </p:txBody>
      </p:sp>
      <p:sp>
        <p:nvSpPr>
          <p:cNvPr id="10" name="Title 3">
            <a:extLst>
              <a:ext uri="{FF2B5EF4-FFF2-40B4-BE49-F238E27FC236}">
                <a16:creationId xmlns:a16="http://schemas.microsoft.com/office/drawing/2014/main" id="{6EB8C713-E7BA-4941-9722-6F9C6EFF8E07}"/>
              </a:ext>
            </a:extLst>
          </p:cNvPr>
          <p:cNvSpPr txBox="1">
            <a:spLocks/>
          </p:cNvSpPr>
          <p:nvPr/>
        </p:nvSpPr>
        <p:spPr>
          <a:xfrm>
            <a:off x="828002" y="4733392"/>
            <a:ext cx="7968268" cy="971361"/>
          </a:xfrm>
          <a:prstGeom prst="rect">
            <a:avLst/>
          </a:prstGeom>
        </p:spPr>
        <p:txBody>
          <a:bodyPr lIns="0" tIns="0" rIns="0" bIns="0">
            <a:noAutofit/>
          </a:bodyPr>
          <a:lstStyle>
            <a:lvl1pPr marL="0" indent="0" algn="l" defTabSz="1197317" rtl="0" eaLnBrk="1" latinLnBrk="0" hangingPunct="1">
              <a:lnSpc>
                <a:spcPts val="4000"/>
              </a:lnSpc>
              <a:spcBef>
                <a:spcPts val="0"/>
              </a:spcBef>
              <a:buNone/>
              <a:defRPr sz="3800" kern="1200">
                <a:solidFill>
                  <a:schemeClr val="bg1"/>
                </a:solidFill>
                <a:latin typeface="Times New Roman"/>
                <a:ea typeface="+mj-ea"/>
                <a:cs typeface="Times New Roman"/>
              </a:defRPr>
            </a:lvl1pPr>
          </a:lstStyle>
          <a:p>
            <a:pPr marL="285750" indent="-285750">
              <a:lnSpc>
                <a:spcPct val="150000"/>
              </a:lnSpc>
              <a:buFont typeface="Arial" panose="020B0604020202020204" pitchFamily="34" charset="0"/>
              <a:buChar char="•"/>
            </a:pPr>
            <a:r>
              <a:rPr lang="en-GB" sz="1800" dirty="0">
                <a:solidFill>
                  <a:schemeClr val="accent6"/>
                </a:solidFill>
              </a:rPr>
              <a:t>To be established within 1 minute</a:t>
            </a:r>
          </a:p>
          <a:p>
            <a:pPr marL="285750" indent="-285750">
              <a:lnSpc>
                <a:spcPct val="150000"/>
              </a:lnSpc>
              <a:buFont typeface="Arial" panose="020B0604020202020204" pitchFamily="34" charset="0"/>
              <a:buChar char="•"/>
            </a:pPr>
            <a:r>
              <a:rPr lang="en-GB" sz="1800" dirty="0">
                <a:solidFill>
                  <a:schemeClr val="accent6"/>
                </a:solidFill>
              </a:rPr>
              <a:t>Lift not to move more than one floor and towards the FSAL</a:t>
            </a:r>
          </a:p>
          <a:p>
            <a:pPr marL="285750" indent="-285750">
              <a:lnSpc>
                <a:spcPct val="150000"/>
              </a:lnSpc>
              <a:buFont typeface="Arial" panose="020B0604020202020204" pitchFamily="34" charset="0"/>
              <a:buChar char="•"/>
            </a:pPr>
            <a:endParaRPr lang="en-GB" sz="1800" dirty="0">
              <a:solidFill>
                <a:schemeClr val="accent6"/>
              </a:solidFill>
            </a:endParaRPr>
          </a:p>
        </p:txBody>
      </p:sp>
    </p:spTree>
    <p:extLst>
      <p:ext uri="{BB962C8B-B14F-4D97-AF65-F5344CB8AC3E}">
        <p14:creationId xmlns:p14="http://schemas.microsoft.com/office/powerpoint/2010/main" val="4135680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132" name="Picture 131">
            <a:extLst>
              <a:ext uri="{FF2B5EF4-FFF2-40B4-BE49-F238E27FC236}">
                <a16:creationId xmlns:a16="http://schemas.microsoft.com/office/drawing/2014/main" id="{E941328B-D0F8-4E69-AA71-6086232BA949}"/>
              </a:ext>
            </a:extLst>
          </p:cNvPr>
          <p:cNvPicPr>
            <a:picLocks noChangeAspect="1"/>
          </p:cNvPicPr>
          <p:nvPr/>
        </p:nvPicPr>
        <p:blipFill>
          <a:blip r:embed="rId3"/>
          <a:stretch>
            <a:fillRect/>
          </a:stretch>
        </p:blipFill>
        <p:spPr>
          <a:xfrm>
            <a:off x="5565130" y="613845"/>
            <a:ext cx="2228616" cy="5569200"/>
          </a:xfrm>
          <a:prstGeom prst="rect">
            <a:avLst/>
          </a:prstGeom>
        </p:spPr>
      </p:pic>
      <p:sp>
        <p:nvSpPr>
          <p:cNvPr id="5" name="Text Placeholder 4">
            <a:extLst>
              <a:ext uri="{FF2B5EF4-FFF2-40B4-BE49-F238E27FC236}">
                <a16:creationId xmlns:a16="http://schemas.microsoft.com/office/drawing/2014/main" id="{08562ED8-D625-463E-BE06-39B8E86D9888}"/>
              </a:ext>
            </a:extLst>
          </p:cNvPr>
          <p:cNvSpPr>
            <a:spLocks noGrp="1"/>
          </p:cNvSpPr>
          <p:nvPr>
            <p:ph type="body" sz="quarter" idx="10"/>
          </p:nvPr>
        </p:nvSpPr>
        <p:spPr>
          <a:xfrm>
            <a:off x="375461" y="6445615"/>
            <a:ext cx="313110" cy="346249"/>
          </a:xfrm>
        </p:spPr>
        <p:txBody>
          <a:bodyPr/>
          <a:lstStyle/>
          <a:p>
            <a:fld id="{70B4BD30-A790-4C98-BD40-3E452CFDEA01}" type="slidenum">
              <a:rPr lang="en-GB" smtClean="0"/>
              <a:t>23</a:t>
            </a:fld>
            <a:endParaRPr lang="en-US" dirty="0"/>
          </a:p>
        </p:txBody>
      </p:sp>
      <p:sp>
        <p:nvSpPr>
          <p:cNvPr id="6" name="Text Placeholder 4">
            <a:extLst>
              <a:ext uri="{FF2B5EF4-FFF2-40B4-BE49-F238E27FC236}">
                <a16:creationId xmlns:a16="http://schemas.microsoft.com/office/drawing/2014/main" id="{8CE88685-7A8F-48C2-8EC3-F66A0AED081F}"/>
              </a:ext>
            </a:extLst>
          </p:cNvPr>
          <p:cNvSpPr txBox="1">
            <a:spLocks/>
          </p:cNvSpPr>
          <p:nvPr/>
        </p:nvSpPr>
        <p:spPr>
          <a:xfrm>
            <a:off x="828002" y="6445614"/>
            <a:ext cx="5758453" cy="346249"/>
          </a:xfrm>
          <a:prstGeom prst="rect">
            <a:avLst/>
          </a:prstGeom>
        </p:spPr>
        <p:txBody>
          <a:bodyPr vert="horz" lIns="0" tIns="0" rIns="0" bIns="0">
            <a:noAutofit/>
          </a:bodyPr>
          <a:lstStyle>
            <a:lvl1pPr marL="0" indent="0" algn="l" defTabSz="1197317" rtl="0" eaLnBrk="1" latinLnBrk="0" hangingPunct="1">
              <a:lnSpc>
                <a:spcPts val="2000"/>
              </a:lnSpc>
              <a:spcBef>
                <a:spcPts val="0"/>
              </a:spcBef>
              <a:buFont typeface="Arial" pitchFamily="34" charset="0"/>
              <a:buNone/>
              <a:defRPr sz="1800" kern="1200" baseline="0">
                <a:solidFill>
                  <a:schemeClr val="bg1"/>
                </a:solidFill>
                <a:latin typeface="Times New Roman"/>
                <a:ea typeface="+mn-ea"/>
                <a:cs typeface="Times New Roman"/>
              </a:defRPr>
            </a:lvl1pPr>
            <a:lvl2pPr marL="473937" indent="-236969" algn="l" defTabSz="1197317" rtl="0" eaLnBrk="1" latinLnBrk="0" hangingPunct="1">
              <a:lnSpc>
                <a:spcPct val="85000"/>
              </a:lnSpc>
              <a:spcBef>
                <a:spcPts val="261"/>
              </a:spcBef>
              <a:buFont typeface="Arial" pitchFamily="34" charset="0"/>
              <a:buChar char="•"/>
              <a:defRPr sz="2667" kern="1200">
                <a:solidFill>
                  <a:schemeClr val="tx1"/>
                </a:solidFill>
                <a:latin typeface="+mj-lt"/>
                <a:ea typeface="+mn-ea"/>
                <a:cs typeface="+mn-cs"/>
              </a:defRPr>
            </a:lvl2pPr>
            <a:lvl3pPr marL="710906" indent="-236969" algn="l" defTabSz="1197317" rtl="0" eaLnBrk="1" latinLnBrk="0" hangingPunct="1">
              <a:lnSpc>
                <a:spcPct val="85000"/>
              </a:lnSpc>
              <a:spcBef>
                <a:spcPts val="261"/>
              </a:spcBef>
              <a:buFont typeface="Arial" pitchFamily="34" charset="0"/>
              <a:buChar char="•"/>
              <a:defRPr sz="2400" kern="1200">
                <a:solidFill>
                  <a:schemeClr val="tx1"/>
                </a:solidFill>
                <a:latin typeface="+mj-lt"/>
                <a:ea typeface="+mn-ea"/>
                <a:cs typeface="+mn-cs"/>
              </a:defRPr>
            </a:lvl3pPr>
            <a:lvl4pPr marL="935403"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4pPr>
            <a:lvl5pPr marL="1172372"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5pPr>
            <a:lvl6pPr marL="3292619"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891277"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489936"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088594"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r>
              <a:rPr lang="en-GB" dirty="0"/>
              <a:t>Firefighters Lifts</a:t>
            </a:r>
            <a:endParaRPr lang="en-US" dirty="0"/>
          </a:p>
        </p:txBody>
      </p:sp>
      <p:sp>
        <p:nvSpPr>
          <p:cNvPr id="7" name="Title 3">
            <a:extLst>
              <a:ext uri="{FF2B5EF4-FFF2-40B4-BE49-F238E27FC236}">
                <a16:creationId xmlns:a16="http://schemas.microsoft.com/office/drawing/2014/main" id="{280AB42C-BB19-F74C-A3F3-B07D73FFAE26}"/>
              </a:ext>
            </a:extLst>
          </p:cNvPr>
          <p:cNvSpPr txBox="1">
            <a:spLocks/>
          </p:cNvSpPr>
          <p:nvPr/>
        </p:nvSpPr>
        <p:spPr>
          <a:xfrm>
            <a:off x="828002" y="447163"/>
            <a:ext cx="7504033" cy="683948"/>
          </a:xfrm>
          <a:prstGeom prst="rect">
            <a:avLst/>
          </a:prstGeom>
        </p:spPr>
        <p:txBody>
          <a:bodyPr lIns="0" tIns="0" rIns="0" bIns="0">
            <a:noAutofit/>
          </a:bodyPr>
          <a:lstStyle>
            <a:lvl1pPr marL="0" indent="0" algn="l" defTabSz="1197317" rtl="0" eaLnBrk="1" latinLnBrk="0" hangingPunct="1">
              <a:lnSpc>
                <a:spcPts val="4000"/>
              </a:lnSpc>
              <a:spcBef>
                <a:spcPts val="0"/>
              </a:spcBef>
              <a:buNone/>
              <a:defRPr sz="3800" kern="1200">
                <a:solidFill>
                  <a:schemeClr val="bg1"/>
                </a:solidFill>
                <a:latin typeface="Times New Roman"/>
                <a:ea typeface="+mj-ea"/>
                <a:cs typeface="Times New Roman"/>
              </a:defRPr>
            </a:lvl1pPr>
          </a:lstStyle>
          <a:p>
            <a:r>
              <a:rPr lang="en-GB" sz="2500" dirty="0">
                <a:solidFill>
                  <a:schemeClr val="accent6"/>
                </a:solidFill>
              </a:rPr>
              <a:t>Firefighting lift equipment</a:t>
            </a:r>
            <a:endParaRPr lang="en-US" sz="2500" dirty="0">
              <a:solidFill>
                <a:schemeClr val="accent6"/>
              </a:solidFill>
            </a:endParaRPr>
          </a:p>
        </p:txBody>
      </p:sp>
      <p:pic>
        <p:nvPicPr>
          <p:cNvPr id="13" name="Picture 12">
            <a:extLst>
              <a:ext uri="{FF2B5EF4-FFF2-40B4-BE49-F238E27FC236}">
                <a16:creationId xmlns:a16="http://schemas.microsoft.com/office/drawing/2014/main" id="{A94CEC74-B6FD-4325-86D2-FF0D726DC584}"/>
              </a:ext>
            </a:extLst>
          </p:cNvPr>
          <p:cNvPicPr>
            <a:picLocks noChangeAspect="1"/>
          </p:cNvPicPr>
          <p:nvPr/>
        </p:nvPicPr>
        <p:blipFill>
          <a:blip r:embed="rId4"/>
          <a:stretch>
            <a:fillRect/>
          </a:stretch>
        </p:blipFill>
        <p:spPr>
          <a:xfrm>
            <a:off x="8024182" y="4322427"/>
            <a:ext cx="615706" cy="1715182"/>
          </a:xfrm>
          <a:prstGeom prst="rect">
            <a:avLst/>
          </a:prstGeom>
          <a:effectLst>
            <a:outerShdw blurRad="50800" dist="38100" dir="2700000" algn="tl" rotWithShape="0">
              <a:prstClr val="black">
                <a:alpha val="40000"/>
              </a:prstClr>
            </a:outerShdw>
          </a:effectLst>
        </p:spPr>
      </p:pic>
      <p:pic>
        <p:nvPicPr>
          <p:cNvPr id="15" name="Picture 14" descr="A picture containing calculator, indoor, electronics&#10;&#10;Description generated with high confidence">
            <a:extLst>
              <a:ext uri="{FF2B5EF4-FFF2-40B4-BE49-F238E27FC236}">
                <a16:creationId xmlns:a16="http://schemas.microsoft.com/office/drawing/2014/main" id="{CE6A98FC-8DD3-4613-B680-0A8A6F85FDEF}"/>
              </a:ext>
            </a:extLst>
          </p:cNvPr>
          <p:cNvPicPr>
            <a:picLocks noChangeAspect="1"/>
          </p:cNvPicPr>
          <p:nvPr/>
        </p:nvPicPr>
        <p:blipFill>
          <a:blip r:embed="rId5"/>
          <a:stretch>
            <a:fillRect/>
          </a:stretch>
        </p:blipFill>
        <p:spPr>
          <a:xfrm>
            <a:off x="8017123" y="1219850"/>
            <a:ext cx="620345" cy="2099632"/>
          </a:xfrm>
          <a:prstGeom prst="rect">
            <a:avLst/>
          </a:prstGeom>
          <a:effectLst>
            <a:outerShdw blurRad="50800" dist="38100" dir="2700000" algn="tl" rotWithShape="0">
              <a:prstClr val="black">
                <a:alpha val="40000"/>
              </a:prstClr>
            </a:outerShdw>
          </a:effectLst>
        </p:spPr>
      </p:pic>
      <p:cxnSp>
        <p:nvCxnSpPr>
          <p:cNvPr id="10" name="Straight Arrow Connector 9">
            <a:extLst>
              <a:ext uri="{FF2B5EF4-FFF2-40B4-BE49-F238E27FC236}">
                <a16:creationId xmlns:a16="http://schemas.microsoft.com/office/drawing/2014/main" id="{990BF722-ADFF-4300-905C-B5970BD4547D}"/>
              </a:ext>
            </a:extLst>
          </p:cNvPr>
          <p:cNvCxnSpPr>
            <a:cxnSpLocks/>
          </p:cNvCxnSpPr>
          <p:nvPr/>
        </p:nvCxnSpPr>
        <p:spPr>
          <a:xfrm flipH="1">
            <a:off x="6179344" y="4968223"/>
            <a:ext cx="1844838" cy="0"/>
          </a:xfrm>
          <a:prstGeom prst="straightConnector1">
            <a:avLst/>
          </a:prstGeom>
          <a:ln w="12700">
            <a:headEnd type="none" w="med" len="med"/>
            <a:tailEnd type="arrow" w="med" len="lg"/>
          </a:ln>
        </p:spPr>
        <p:style>
          <a:lnRef idx="1">
            <a:schemeClr val="accent1"/>
          </a:lnRef>
          <a:fillRef idx="0">
            <a:schemeClr val="accent1"/>
          </a:fillRef>
          <a:effectRef idx="0">
            <a:schemeClr val="accent1"/>
          </a:effectRef>
          <a:fontRef idx="minor">
            <a:schemeClr val="tx1"/>
          </a:fontRef>
        </p:style>
      </p:cxnSp>
      <p:sp>
        <p:nvSpPr>
          <p:cNvPr id="22" name="Content Placeholder 3">
            <a:extLst>
              <a:ext uri="{FF2B5EF4-FFF2-40B4-BE49-F238E27FC236}">
                <a16:creationId xmlns:a16="http://schemas.microsoft.com/office/drawing/2014/main" id="{6D0F59A2-8558-4909-9A02-80533DE9B0DD}"/>
              </a:ext>
            </a:extLst>
          </p:cNvPr>
          <p:cNvSpPr txBox="1">
            <a:spLocks/>
          </p:cNvSpPr>
          <p:nvPr/>
        </p:nvSpPr>
        <p:spPr>
          <a:xfrm>
            <a:off x="6806379" y="333553"/>
            <a:ext cx="1922307" cy="560585"/>
          </a:xfrm>
          <a:prstGeom prst="rect">
            <a:avLst/>
          </a:prstGeom>
        </p:spPr>
        <p:txBody>
          <a:bodyPr/>
          <a:lstStyle>
            <a:defPPr>
              <a:defRPr lang="en-US"/>
            </a:defPPr>
            <a:lvl1pPr indent="0" algn="ctr" defTabSz="914400">
              <a:spcBef>
                <a:spcPct val="20000"/>
              </a:spcBef>
              <a:buFont typeface="Arial" panose="020B0604020202020204" pitchFamily="34" charset="0"/>
              <a:buNone/>
              <a:defRPr>
                <a:solidFill>
                  <a:schemeClr val="accent6"/>
                </a:solidFill>
              </a:defRPr>
            </a:lvl1pPr>
            <a:lvl2pPr marL="742950" indent="-285750" defTabSz="914400">
              <a:spcBef>
                <a:spcPct val="20000"/>
              </a:spcBef>
              <a:buFont typeface="Arial" panose="020B0604020202020204" pitchFamily="34" charset="0"/>
              <a:buChar char="–"/>
              <a:defRPr>
                <a:solidFill>
                  <a:schemeClr val="tx1">
                    <a:lumMod val="85000"/>
                    <a:lumOff val="15000"/>
                  </a:schemeClr>
                </a:solidFill>
              </a:defRPr>
            </a:lvl2pPr>
            <a:lvl3pPr marL="1143000" indent="-228600" defTabSz="914400">
              <a:spcBef>
                <a:spcPct val="20000"/>
              </a:spcBef>
              <a:buFont typeface="Arial" panose="020B0604020202020204" pitchFamily="34" charset="0"/>
              <a:buChar char="•"/>
              <a:defRPr>
                <a:solidFill>
                  <a:schemeClr val="tx1">
                    <a:lumMod val="85000"/>
                    <a:lumOff val="15000"/>
                  </a:schemeClr>
                </a:solidFill>
              </a:defRPr>
            </a:lvl3pPr>
            <a:lvl4pPr marL="1600200" indent="-228600" defTabSz="914400">
              <a:spcBef>
                <a:spcPct val="20000"/>
              </a:spcBef>
              <a:buFont typeface="Arial" panose="020B0604020202020204" pitchFamily="34" charset="0"/>
              <a:buChar char="–"/>
              <a:defRPr>
                <a:solidFill>
                  <a:schemeClr val="tx1">
                    <a:lumMod val="85000"/>
                    <a:lumOff val="15000"/>
                  </a:schemeClr>
                </a:solidFill>
              </a:defRPr>
            </a:lvl4pPr>
            <a:lvl5pPr marL="2057400" indent="-228600" defTabSz="914400">
              <a:spcBef>
                <a:spcPct val="20000"/>
              </a:spcBef>
              <a:buFont typeface="Arial" panose="020B0604020202020204" pitchFamily="34" charset="0"/>
              <a:buChar char="»"/>
              <a:defRPr>
                <a:solidFill>
                  <a:schemeClr val="tx1">
                    <a:lumMod val="85000"/>
                    <a:lumOff val="15000"/>
                  </a:schemeClr>
                </a:solidFill>
              </a:defRPr>
            </a:lvl5pPr>
            <a:lvl6pPr marL="2514600" indent="-228600" defTabSz="914400">
              <a:spcBef>
                <a:spcPct val="20000"/>
              </a:spcBef>
              <a:buFont typeface="Arial" panose="020B0604020202020204" pitchFamily="34" charset="0"/>
              <a:buChar char="•"/>
              <a:defRPr sz="2000"/>
            </a:lvl6pPr>
            <a:lvl7pPr marL="2971800" indent="-228600" defTabSz="914400">
              <a:spcBef>
                <a:spcPct val="20000"/>
              </a:spcBef>
              <a:buFont typeface="Arial" panose="020B0604020202020204" pitchFamily="34" charset="0"/>
              <a:buChar char="•"/>
              <a:defRPr sz="2000"/>
            </a:lvl7pPr>
            <a:lvl8pPr marL="3429000" indent="-228600" defTabSz="914400">
              <a:spcBef>
                <a:spcPct val="20000"/>
              </a:spcBef>
              <a:buFont typeface="Arial" panose="020B0604020202020204" pitchFamily="34" charset="0"/>
              <a:buChar char="•"/>
              <a:defRPr sz="2000"/>
            </a:lvl8pPr>
            <a:lvl9pPr marL="3886200" indent="-228600" defTabSz="914400">
              <a:spcBef>
                <a:spcPct val="20000"/>
              </a:spcBef>
              <a:buFont typeface="Arial" panose="020B0604020202020204" pitchFamily="34" charset="0"/>
              <a:buChar char="•"/>
              <a:defRPr sz="2000"/>
            </a:lvl9pPr>
          </a:lstStyle>
          <a:p>
            <a:pPr algn="r"/>
            <a:r>
              <a:rPr lang="en-GB" sz="1200" dirty="0"/>
              <a:t>Car</a:t>
            </a:r>
          </a:p>
          <a:p>
            <a:pPr algn="r"/>
            <a:r>
              <a:rPr lang="en-GB" sz="1200" dirty="0"/>
              <a:t>Operating Panel</a:t>
            </a:r>
          </a:p>
          <a:p>
            <a:pPr algn="r"/>
            <a:r>
              <a:rPr lang="en-GB" sz="1200" dirty="0"/>
              <a:t>(COP)</a:t>
            </a:r>
          </a:p>
          <a:p>
            <a:endParaRPr lang="en-GB" sz="1200" dirty="0"/>
          </a:p>
        </p:txBody>
      </p:sp>
      <p:sp>
        <p:nvSpPr>
          <p:cNvPr id="25" name="Content Placeholder 3">
            <a:extLst>
              <a:ext uri="{FF2B5EF4-FFF2-40B4-BE49-F238E27FC236}">
                <a16:creationId xmlns:a16="http://schemas.microsoft.com/office/drawing/2014/main" id="{A1CA76A7-2B46-4ECB-BD88-5E3B3158028C}"/>
              </a:ext>
            </a:extLst>
          </p:cNvPr>
          <p:cNvSpPr txBox="1">
            <a:spLocks/>
          </p:cNvSpPr>
          <p:nvPr/>
        </p:nvSpPr>
        <p:spPr>
          <a:xfrm>
            <a:off x="4950641" y="5352337"/>
            <a:ext cx="1031842" cy="331288"/>
          </a:xfrm>
          <a:prstGeom prst="rect">
            <a:avLst/>
          </a:prstGeom>
        </p:spPr>
        <p:txBody>
          <a:bodyPr/>
          <a:lstStyle>
            <a:defPPr>
              <a:defRPr lang="en-US"/>
            </a:defPPr>
            <a:lvl1pPr indent="0" algn="ctr" defTabSz="914400">
              <a:spcBef>
                <a:spcPct val="20000"/>
              </a:spcBef>
              <a:buFont typeface="Arial" panose="020B0604020202020204" pitchFamily="34" charset="0"/>
              <a:buNone/>
              <a:defRPr>
                <a:solidFill>
                  <a:schemeClr val="accent6"/>
                </a:solidFill>
              </a:defRPr>
            </a:lvl1pPr>
            <a:lvl2pPr marL="742950" indent="-285750" defTabSz="914400">
              <a:spcBef>
                <a:spcPct val="20000"/>
              </a:spcBef>
              <a:buFont typeface="Arial" panose="020B0604020202020204" pitchFamily="34" charset="0"/>
              <a:buChar char="–"/>
              <a:defRPr>
                <a:solidFill>
                  <a:schemeClr val="tx1">
                    <a:lumMod val="85000"/>
                    <a:lumOff val="15000"/>
                  </a:schemeClr>
                </a:solidFill>
              </a:defRPr>
            </a:lvl2pPr>
            <a:lvl3pPr marL="1143000" indent="-228600" defTabSz="914400">
              <a:spcBef>
                <a:spcPct val="20000"/>
              </a:spcBef>
              <a:buFont typeface="Arial" panose="020B0604020202020204" pitchFamily="34" charset="0"/>
              <a:buChar char="•"/>
              <a:defRPr>
                <a:solidFill>
                  <a:schemeClr val="tx1">
                    <a:lumMod val="85000"/>
                    <a:lumOff val="15000"/>
                  </a:schemeClr>
                </a:solidFill>
              </a:defRPr>
            </a:lvl3pPr>
            <a:lvl4pPr marL="1600200" indent="-228600" defTabSz="914400">
              <a:spcBef>
                <a:spcPct val="20000"/>
              </a:spcBef>
              <a:buFont typeface="Arial" panose="020B0604020202020204" pitchFamily="34" charset="0"/>
              <a:buChar char="–"/>
              <a:defRPr>
                <a:solidFill>
                  <a:schemeClr val="tx1">
                    <a:lumMod val="85000"/>
                    <a:lumOff val="15000"/>
                  </a:schemeClr>
                </a:solidFill>
              </a:defRPr>
            </a:lvl4pPr>
            <a:lvl5pPr marL="2057400" indent="-228600" defTabSz="914400">
              <a:spcBef>
                <a:spcPct val="20000"/>
              </a:spcBef>
              <a:buFont typeface="Arial" panose="020B0604020202020204" pitchFamily="34" charset="0"/>
              <a:buChar char="»"/>
              <a:defRPr>
                <a:solidFill>
                  <a:schemeClr val="tx1">
                    <a:lumMod val="85000"/>
                    <a:lumOff val="15000"/>
                  </a:schemeClr>
                </a:solidFill>
              </a:defRPr>
            </a:lvl5pPr>
            <a:lvl6pPr marL="2514600" indent="-228600" defTabSz="914400">
              <a:spcBef>
                <a:spcPct val="20000"/>
              </a:spcBef>
              <a:buFont typeface="Arial" panose="020B0604020202020204" pitchFamily="34" charset="0"/>
              <a:buChar char="•"/>
              <a:defRPr sz="2000"/>
            </a:lvl6pPr>
            <a:lvl7pPr marL="2971800" indent="-228600" defTabSz="914400">
              <a:spcBef>
                <a:spcPct val="20000"/>
              </a:spcBef>
              <a:buFont typeface="Arial" panose="020B0604020202020204" pitchFamily="34" charset="0"/>
              <a:buChar char="•"/>
              <a:defRPr sz="2000"/>
            </a:lvl7pPr>
            <a:lvl8pPr marL="3429000" indent="-228600" defTabSz="914400">
              <a:spcBef>
                <a:spcPct val="20000"/>
              </a:spcBef>
              <a:buFont typeface="Arial" panose="020B0604020202020204" pitchFamily="34" charset="0"/>
              <a:buChar char="•"/>
              <a:defRPr sz="2000"/>
            </a:lvl8pPr>
            <a:lvl9pPr marL="3886200" indent="-228600" defTabSz="914400">
              <a:spcBef>
                <a:spcPct val="20000"/>
              </a:spcBef>
              <a:buFont typeface="Arial" panose="020B0604020202020204" pitchFamily="34" charset="0"/>
              <a:buChar char="•"/>
              <a:defRPr sz="2000"/>
            </a:lvl9pPr>
          </a:lstStyle>
          <a:p>
            <a:pPr algn="l"/>
            <a:r>
              <a:rPr lang="en-GB" dirty="0"/>
              <a:t>FSAL</a:t>
            </a:r>
          </a:p>
          <a:p>
            <a:pPr algn="l"/>
            <a:r>
              <a:rPr lang="en-GB" dirty="0"/>
              <a:t>       </a:t>
            </a:r>
          </a:p>
        </p:txBody>
      </p:sp>
      <p:cxnSp>
        <p:nvCxnSpPr>
          <p:cNvPr id="28" name="Straight Arrow Connector 27">
            <a:extLst>
              <a:ext uri="{FF2B5EF4-FFF2-40B4-BE49-F238E27FC236}">
                <a16:creationId xmlns:a16="http://schemas.microsoft.com/office/drawing/2014/main" id="{476D070F-219F-4B59-A2AB-A704EA943FD8}"/>
              </a:ext>
            </a:extLst>
          </p:cNvPr>
          <p:cNvCxnSpPr>
            <a:cxnSpLocks/>
          </p:cNvCxnSpPr>
          <p:nvPr/>
        </p:nvCxnSpPr>
        <p:spPr>
          <a:xfrm flipH="1">
            <a:off x="6417469" y="1567843"/>
            <a:ext cx="1599156" cy="0"/>
          </a:xfrm>
          <a:prstGeom prst="straightConnector1">
            <a:avLst/>
          </a:prstGeom>
          <a:ln w="12700">
            <a:headEnd type="none" w="med" len="med"/>
            <a:tailEnd type="arrow" w="med" len="lg"/>
          </a:ln>
        </p:spPr>
        <p:style>
          <a:lnRef idx="1">
            <a:schemeClr val="accent1"/>
          </a:lnRef>
          <a:fillRef idx="0">
            <a:schemeClr val="accent1"/>
          </a:fillRef>
          <a:effectRef idx="0">
            <a:schemeClr val="accent1"/>
          </a:effectRef>
          <a:fontRef idx="minor">
            <a:schemeClr val="tx1"/>
          </a:fontRef>
        </p:style>
      </p:cxnSp>
      <p:sp>
        <p:nvSpPr>
          <p:cNvPr id="35" name="Content Placeholder 3">
            <a:extLst>
              <a:ext uri="{FF2B5EF4-FFF2-40B4-BE49-F238E27FC236}">
                <a16:creationId xmlns:a16="http://schemas.microsoft.com/office/drawing/2014/main" id="{2C2C65DB-7E43-4962-A1BF-1610F53DBD54}"/>
              </a:ext>
            </a:extLst>
          </p:cNvPr>
          <p:cNvSpPr txBox="1">
            <a:spLocks/>
          </p:cNvSpPr>
          <p:nvPr/>
        </p:nvSpPr>
        <p:spPr>
          <a:xfrm>
            <a:off x="6806379" y="3578620"/>
            <a:ext cx="1922307" cy="560585"/>
          </a:xfrm>
          <a:prstGeom prst="rect">
            <a:avLst/>
          </a:prstGeom>
        </p:spPr>
        <p:txBody>
          <a:bodyPr/>
          <a:lstStyle>
            <a:defPPr>
              <a:defRPr lang="en-US"/>
            </a:defPPr>
            <a:lvl1pPr indent="0" algn="ctr" defTabSz="914400">
              <a:spcBef>
                <a:spcPct val="20000"/>
              </a:spcBef>
              <a:buFont typeface="Arial" panose="020B0604020202020204" pitchFamily="34" charset="0"/>
              <a:buNone/>
              <a:defRPr>
                <a:solidFill>
                  <a:schemeClr val="accent6"/>
                </a:solidFill>
              </a:defRPr>
            </a:lvl1pPr>
            <a:lvl2pPr marL="742950" indent="-285750" defTabSz="914400">
              <a:spcBef>
                <a:spcPct val="20000"/>
              </a:spcBef>
              <a:buFont typeface="Arial" panose="020B0604020202020204" pitchFamily="34" charset="0"/>
              <a:buChar char="–"/>
              <a:defRPr>
                <a:solidFill>
                  <a:schemeClr val="tx1">
                    <a:lumMod val="85000"/>
                    <a:lumOff val="15000"/>
                  </a:schemeClr>
                </a:solidFill>
              </a:defRPr>
            </a:lvl2pPr>
            <a:lvl3pPr marL="1143000" indent="-228600" defTabSz="914400">
              <a:spcBef>
                <a:spcPct val="20000"/>
              </a:spcBef>
              <a:buFont typeface="Arial" panose="020B0604020202020204" pitchFamily="34" charset="0"/>
              <a:buChar char="•"/>
              <a:defRPr>
                <a:solidFill>
                  <a:schemeClr val="tx1">
                    <a:lumMod val="85000"/>
                    <a:lumOff val="15000"/>
                  </a:schemeClr>
                </a:solidFill>
              </a:defRPr>
            </a:lvl3pPr>
            <a:lvl4pPr marL="1600200" indent="-228600" defTabSz="914400">
              <a:spcBef>
                <a:spcPct val="20000"/>
              </a:spcBef>
              <a:buFont typeface="Arial" panose="020B0604020202020204" pitchFamily="34" charset="0"/>
              <a:buChar char="–"/>
              <a:defRPr>
                <a:solidFill>
                  <a:schemeClr val="tx1">
                    <a:lumMod val="85000"/>
                    <a:lumOff val="15000"/>
                  </a:schemeClr>
                </a:solidFill>
              </a:defRPr>
            </a:lvl4pPr>
            <a:lvl5pPr marL="2057400" indent="-228600" defTabSz="914400">
              <a:spcBef>
                <a:spcPct val="20000"/>
              </a:spcBef>
              <a:buFont typeface="Arial" panose="020B0604020202020204" pitchFamily="34" charset="0"/>
              <a:buChar char="»"/>
              <a:defRPr>
                <a:solidFill>
                  <a:schemeClr val="tx1">
                    <a:lumMod val="85000"/>
                    <a:lumOff val="15000"/>
                  </a:schemeClr>
                </a:solidFill>
              </a:defRPr>
            </a:lvl5pPr>
            <a:lvl6pPr marL="2514600" indent="-228600" defTabSz="914400">
              <a:spcBef>
                <a:spcPct val="20000"/>
              </a:spcBef>
              <a:buFont typeface="Arial" panose="020B0604020202020204" pitchFamily="34" charset="0"/>
              <a:buChar char="•"/>
              <a:defRPr sz="2000"/>
            </a:lvl6pPr>
            <a:lvl7pPr marL="2971800" indent="-228600" defTabSz="914400">
              <a:spcBef>
                <a:spcPct val="20000"/>
              </a:spcBef>
              <a:buFont typeface="Arial" panose="020B0604020202020204" pitchFamily="34" charset="0"/>
              <a:buChar char="•"/>
              <a:defRPr sz="2000"/>
            </a:lvl7pPr>
            <a:lvl8pPr marL="3429000" indent="-228600" defTabSz="914400">
              <a:spcBef>
                <a:spcPct val="20000"/>
              </a:spcBef>
              <a:buFont typeface="Arial" panose="020B0604020202020204" pitchFamily="34" charset="0"/>
              <a:buChar char="•"/>
              <a:defRPr sz="2000"/>
            </a:lvl8pPr>
            <a:lvl9pPr marL="3886200" indent="-228600" defTabSz="914400">
              <a:spcBef>
                <a:spcPct val="20000"/>
              </a:spcBef>
              <a:buFont typeface="Arial" panose="020B0604020202020204" pitchFamily="34" charset="0"/>
              <a:buChar char="•"/>
              <a:defRPr sz="2000"/>
            </a:lvl9pPr>
          </a:lstStyle>
          <a:p>
            <a:pPr algn="r"/>
            <a:r>
              <a:rPr lang="en-GB" sz="1200" dirty="0"/>
              <a:t>Landing </a:t>
            </a:r>
          </a:p>
          <a:p>
            <a:pPr algn="r"/>
            <a:r>
              <a:rPr lang="en-GB" sz="1200" dirty="0"/>
              <a:t>Operating Panel</a:t>
            </a:r>
          </a:p>
          <a:p>
            <a:pPr algn="r"/>
            <a:r>
              <a:rPr lang="en-GB" sz="1200" dirty="0"/>
              <a:t>(LOP)</a:t>
            </a:r>
          </a:p>
          <a:p>
            <a:pPr algn="r"/>
            <a:endParaRPr lang="en-GB" sz="1200" dirty="0"/>
          </a:p>
        </p:txBody>
      </p:sp>
      <p:cxnSp>
        <p:nvCxnSpPr>
          <p:cNvPr id="52" name="Connector: Elbow 51">
            <a:extLst>
              <a:ext uri="{FF2B5EF4-FFF2-40B4-BE49-F238E27FC236}">
                <a16:creationId xmlns:a16="http://schemas.microsoft.com/office/drawing/2014/main" id="{2B375D50-88D3-4368-ACD4-49CE16E0ED4A}"/>
              </a:ext>
            </a:extLst>
          </p:cNvPr>
          <p:cNvCxnSpPr>
            <a:cxnSpLocks/>
          </p:cNvCxnSpPr>
          <p:nvPr/>
        </p:nvCxnSpPr>
        <p:spPr>
          <a:xfrm>
            <a:off x="2727216" y="3622937"/>
            <a:ext cx="3058824" cy="966662"/>
          </a:xfrm>
          <a:prstGeom prst="bentConnector3">
            <a:avLst>
              <a:gd name="adj1" fmla="val 100050"/>
            </a:avLst>
          </a:prstGeom>
          <a:ln w="12700">
            <a:headEnd type="none" w="med" len="med"/>
            <a:tailEnd type="arrow" w="med" len="lg"/>
          </a:ln>
        </p:spPr>
        <p:style>
          <a:lnRef idx="1">
            <a:schemeClr val="accent1"/>
          </a:lnRef>
          <a:fillRef idx="0">
            <a:schemeClr val="accent1"/>
          </a:fillRef>
          <a:effectRef idx="0">
            <a:schemeClr val="accent1"/>
          </a:effectRef>
          <a:fontRef idx="minor">
            <a:schemeClr val="tx1"/>
          </a:fontRef>
        </p:style>
      </p:cxnSp>
      <p:sp>
        <p:nvSpPr>
          <p:cNvPr id="58" name="Content Placeholder 3">
            <a:extLst>
              <a:ext uri="{FF2B5EF4-FFF2-40B4-BE49-F238E27FC236}">
                <a16:creationId xmlns:a16="http://schemas.microsoft.com/office/drawing/2014/main" id="{BBA8CB8E-2A2E-43DD-98E8-2205B43BB128}"/>
              </a:ext>
            </a:extLst>
          </p:cNvPr>
          <p:cNvSpPr txBox="1">
            <a:spLocks/>
          </p:cNvSpPr>
          <p:nvPr/>
        </p:nvSpPr>
        <p:spPr>
          <a:xfrm>
            <a:off x="806533" y="1440880"/>
            <a:ext cx="1922307" cy="560585"/>
          </a:xfrm>
          <a:prstGeom prst="rect">
            <a:avLst/>
          </a:prstGeom>
        </p:spPr>
        <p:txBody>
          <a:bodyPr/>
          <a:lstStyle>
            <a:defPPr>
              <a:defRPr lang="en-US"/>
            </a:defPPr>
            <a:lvl1pPr indent="0" algn="ctr" defTabSz="914400">
              <a:spcBef>
                <a:spcPct val="20000"/>
              </a:spcBef>
              <a:buFont typeface="Arial" panose="020B0604020202020204" pitchFamily="34" charset="0"/>
              <a:buNone/>
              <a:defRPr>
                <a:solidFill>
                  <a:schemeClr val="accent6"/>
                </a:solidFill>
              </a:defRPr>
            </a:lvl1pPr>
            <a:lvl2pPr marL="742950" indent="-285750" defTabSz="914400">
              <a:spcBef>
                <a:spcPct val="20000"/>
              </a:spcBef>
              <a:buFont typeface="Arial" panose="020B0604020202020204" pitchFamily="34" charset="0"/>
              <a:buChar char="–"/>
              <a:defRPr>
                <a:solidFill>
                  <a:schemeClr val="tx1">
                    <a:lumMod val="85000"/>
                    <a:lumOff val="15000"/>
                  </a:schemeClr>
                </a:solidFill>
              </a:defRPr>
            </a:lvl2pPr>
            <a:lvl3pPr marL="1143000" indent="-228600" defTabSz="914400">
              <a:spcBef>
                <a:spcPct val="20000"/>
              </a:spcBef>
              <a:buFont typeface="Arial" panose="020B0604020202020204" pitchFamily="34" charset="0"/>
              <a:buChar char="•"/>
              <a:defRPr>
                <a:solidFill>
                  <a:schemeClr val="tx1">
                    <a:lumMod val="85000"/>
                    <a:lumOff val="15000"/>
                  </a:schemeClr>
                </a:solidFill>
              </a:defRPr>
            </a:lvl3pPr>
            <a:lvl4pPr marL="1600200" indent="-228600" defTabSz="914400">
              <a:spcBef>
                <a:spcPct val="20000"/>
              </a:spcBef>
              <a:buFont typeface="Arial" panose="020B0604020202020204" pitchFamily="34" charset="0"/>
              <a:buChar char="–"/>
              <a:defRPr>
                <a:solidFill>
                  <a:schemeClr val="tx1">
                    <a:lumMod val="85000"/>
                    <a:lumOff val="15000"/>
                  </a:schemeClr>
                </a:solidFill>
              </a:defRPr>
            </a:lvl4pPr>
            <a:lvl5pPr marL="2057400" indent="-228600" defTabSz="914400">
              <a:spcBef>
                <a:spcPct val="20000"/>
              </a:spcBef>
              <a:buFont typeface="Arial" panose="020B0604020202020204" pitchFamily="34" charset="0"/>
              <a:buChar char="»"/>
              <a:defRPr>
                <a:solidFill>
                  <a:schemeClr val="tx1">
                    <a:lumMod val="85000"/>
                    <a:lumOff val="15000"/>
                  </a:schemeClr>
                </a:solidFill>
              </a:defRPr>
            </a:lvl5pPr>
            <a:lvl6pPr marL="2514600" indent="-228600" defTabSz="914400">
              <a:spcBef>
                <a:spcPct val="20000"/>
              </a:spcBef>
              <a:buFont typeface="Arial" panose="020B0604020202020204" pitchFamily="34" charset="0"/>
              <a:buChar char="•"/>
              <a:defRPr sz="2000"/>
            </a:lvl6pPr>
            <a:lvl7pPr marL="2971800" indent="-228600" defTabSz="914400">
              <a:spcBef>
                <a:spcPct val="20000"/>
              </a:spcBef>
              <a:buFont typeface="Arial" panose="020B0604020202020204" pitchFamily="34" charset="0"/>
              <a:buChar char="•"/>
              <a:defRPr sz="2000"/>
            </a:lvl7pPr>
            <a:lvl8pPr marL="3429000" indent="-228600" defTabSz="914400">
              <a:spcBef>
                <a:spcPct val="20000"/>
              </a:spcBef>
              <a:buFont typeface="Arial" panose="020B0604020202020204" pitchFamily="34" charset="0"/>
              <a:buChar char="•"/>
              <a:defRPr sz="2000"/>
            </a:lvl8pPr>
            <a:lvl9pPr marL="3886200" indent="-228600" defTabSz="914400">
              <a:spcBef>
                <a:spcPct val="20000"/>
              </a:spcBef>
              <a:buFont typeface="Arial" panose="020B0604020202020204" pitchFamily="34" charset="0"/>
              <a:buChar char="•"/>
              <a:defRPr sz="2000"/>
            </a:lvl9pPr>
          </a:lstStyle>
          <a:p>
            <a:pPr algn="l"/>
            <a:r>
              <a:rPr lang="en-GB" sz="1200" dirty="0"/>
              <a:t>FSAL Landing Firefighting panel and intercom</a:t>
            </a:r>
          </a:p>
          <a:p>
            <a:endParaRPr lang="en-GB" sz="1200" dirty="0"/>
          </a:p>
        </p:txBody>
      </p:sp>
      <p:sp>
        <p:nvSpPr>
          <p:cNvPr id="62" name="Content Placeholder 3">
            <a:extLst>
              <a:ext uri="{FF2B5EF4-FFF2-40B4-BE49-F238E27FC236}">
                <a16:creationId xmlns:a16="http://schemas.microsoft.com/office/drawing/2014/main" id="{7441D002-9163-4248-BC0E-72D79F08C92E}"/>
              </a:ext>
            </a:extLst>
          </p:cNvPr>
          <p:cNvSpPr txBox="1">
            <a:spLocks/>
          </p:cNvSpPr>
          <p:nvPr/>
        </p:nvSpPr>
        <p:spPr>
          <a:xfrm>
            <a:off x="1896305" y="2420262"/>
            <a:ext cx="1922307" cy="560585"/>
          </a:xfrm>
          <a:prstGeom prst="rect">
            <a:avLst/>
          </a:prstGeom>
        </p:spPr>
        <p:txBody>
          <a:bodyPr/>
          <a:lstStyle>
            <a:defPPr>
              <a:defRPr lang="en-US"/>
            </a:defPPr>
            <a:lvl1pPr indent="0" algn="ctr" defTabSz="914400">
              <a:spcBef>
                <a:spcPct val="20000"/>
              </a:spcBef>
              <a:buFont typeface="Arial" panose="020B0604020202020204" pitchFamily="34" charset="0"/>
              <a:buNone/>
              <a:defRPr>
                <a:solidFill>
                  <a:schemeClr val="accent6"/>
                </a:solidFill>
              </a:defRPr>
            </a:lvl1pPr>
            <a:lvl2pPr marL="742950" indent="-285750" defTabSz="914400">
              <a:spcBef>
                <a:spcPct val="20000"/>
              </a:spcBef>
              <a:buFont typeface="Arial" panose="020B0604020202020204" pitchFamily="34" charset="0"/>
              <a:buChar char="–"/>
              <a:defRPr>
                <a:solidFill>
                  <a:schemeClr val="tx1">
                    <a:lumMod val="85000"/>
                    <a:lumOff val="15000"/>
                  </a:schemeClr>
                </a:solidFill>
              </a:defRPr>
            </a:lvl2pPr>
            <a:lvl3pPr marL="1143000" indent="-228600" defTabSz="914400">
              <a:spcBef>
                <a:spcPct val="20000"/>
              </a:spcBef>
              <a:buFont typeface="Arial" panose="020B0604020202020204" pitchFamily="34" charset="0"/>
              <a:buChar char="•"/>
              <a:defRPr>
                <a:solidFill>
                  <a:schemeClr val="tx1">
                    <a:lumMod val="85000"/>
                    <a:lumOff val="15000"/>
                  </a:schemeClr>
                </a:solidFill>
              </a:defRPr>
            </a:lvl3pPr>
            <a:lvl4pPr marL="1600200" indent="-228600" defTabSz="914400">
              <a:spcBef>
                <a:spcPct val="20000"/>
              </a:spcBef>
              <a:buFont typeface="Arial" panose="020B0604020202020204" pitchFamily="34" charset="0"/>
              <a:buChar char="–"/>
              <a:defRPr>
                <a:solidFill>
                  <a:schemeClr val="tx1">
                    <a:lumMod val="85000"/>
                    <a:lumOff val="15000"/>
                  </a:schemeClr>
                </a:solidFill>
              </a:defRPr>
            </a:lvl4pPr>
            <a:lvl5pPr marL="2057400" indent="-228600" defTabSz="914400">
              <a:spcBef>
                <a:spcPct val="20000"/>
              </a:spcBef>
              <a:buFont typeface="Arial" panose="020B0604020202020204" pitchFamily="34" charset="0"/>
              <a:buChar char="»"/>
              <a:defRPr>
                <a:solidFill>
                  <a:schemeClr val="tx1">
                    <a:lumMod val="85000"/>
                    <a:lumOff val="15000"/>
                  </a:schemeClr>
                </a:solidFill>
              </a:defRPr>
            </a:lvl5pPr>
            <a:lvl6pPr marL="2514600" indent="-228600" defTabSz="914400">
              <a:spcBef>
                <a:spcPct val="20000"/>
              </a:spcBef>
              <a:buFont typeface="Arial" panose="020B0604020202020204" pitchFamily="34" charset="0"/>
              <a:buChar char="•"/>
              <a:defRPr sz="2000"/>
            </a:lvl6pPr>
            <a:lvl7pPr marL="2971800" indent="-228600" defTabSz="914400">
              <a:spcBef>
                <a:spcPct val="20000"/>
              </a:spcBef>
              <a:buFont typeface="Arial" panose="020B0604020202020204" pitchFamily="34" charset="0"/>
              <a:buChar char="•"/>
              <a:defRPr sz="2000"/>
            </a:lvl7pPr>
            <a:lvl8pPr marL="3429000" indent="-228600" defTabSz="914400">
              <a:spcBef>
                <a:spcPct val="20000"/>
              </a:spcBef>
              <a:buFont typeface="Arial" panose="020B0604020202020204" pitchFamily="34" charset="0"/>
              <a:buChar char="•"/>
              <a:defRPr sz="2000"/>
            </a:lvl8pPr>
            <a:lvl9pPr marL="3886200" indent="-228600" defTabSz="914400">
              <a:spcBef>
                <a:spcPct val="20000"/>
              </a:spcBef>
              <a:buFont typeface="Arial" panose="020B0604020202020204" pitchFamily="34" charset="0"/>
              <a:buChar char="•"/>
              <a:defRPr sz="2000"/>
            </a:lvl9pPr>
          </a:lstStyle>
          <a:p>
            <a:pPr algn="l"/>
            <a:r>
              <a:rPr lang="en-GB" sz="1200" dirty="0"/>
              <a:t>Landing Firefighting intercom</a:t>
            </a:r>
          </a:p>
          <a:p>
            <a:pPr algn="l"/>
            <a:endParaRPr lang="en-GB" sz="1200" dirty="0"/>
          </a:p>
        </p:txBody>
      </p:sp>
      <p:cxnSp>
        <p:nvCxnSpPr>
          <p:cNvPr id="72" name="Straight Arrow Connector 71">
            <a:extLst>
              <a:ext uri="{FF2B5EF4-FFF2-40B4-BE49-F238E27FC236}">
                <a16:creationId xmlns:a16="http://schemas.microsoft.com/office/drawing/2014/main" id="{51E66454-6F59-490B-837C-DDD1A11A592D}"/>
              </a:ext>
            </a:extLst>
          </p:cNvPr>
          <p:cNvCxnSpPr>
            <a:cxnSpLocks/>
          </p:cNvCxnSpPr>
          <p:nvPr/>
        </p:nvCxnSpPr>
        <p:spPr>
          <a:xfrm flipV="1">
            <a:off x="6141777" y="3353552"/>
            <a:ext cx="13249" cy="868898"/>
          </a:xfrm>
          <a:prstGeom prst="straightConnector1">
            <a:avLst/>
          </a:prstGeom>
          <a:ln w="12700">
            <a:headEnd type="none" w="med" len="med"/>
            <a:tailEnd type="arrow" w="med" len="lg"/>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AF6C6DD0-672C-4CB3-8AB6-9D6DDF494F89}"/>
              </a:ext>
            </a:extLst>
          </p:cNvPr>
          <p:cNvCxnSpPr>
            <a:cxnSpLocks/>
          </p:cNvCxnSpPr>
          <p:nvPr/>
        </p:nvCxnSpPr>
        <p:spPr>
          <a:xfrm flipH="1" flipV="1">
            <a:off x="6141777" y="4222450"/>
            <a:ext cx="1875347" cy="683463"/>
          </a:xfrm>
          <a:prstGeom prst="straightConnector1">
            <a:avLst/>
          </a:prstGeom>
          <a:ln w="12700">
            <a:headEnd type="none" w="med" len="med"/>
            <a:tailEnd type="none" w="med" len="lg"/>
          </a:ln>
        </p:spPr>
        <p:style>
          <a:lnRef idx="1">
            <a:schemeClr val="accent1"/>
          </a:lnRef>
          <a:fillRef idx="0">
            <a:schemeClr val="accent1"/>
          </a:fillRef>
          <a:effectRef idx="0">
            <a:schemeClr val="accent1"/>
          </a:effectRef>
          <a:fontRef idx="minor">
            <a:schemeClr val="tx1"/>
          </a:fontRef>
        </p:style>
      </p:cxnSp>
      <p:cxnSp>
        <p:nvCxnSpPr>
          <p:cNvPr id="99" name="Connector: Elbow 98">
            <a:extLst>
              <a:ext uri="{FF2B5EF4-FFF2-40B4-BE49-F238E27FC236}">
                <a16:creationId xmlns:a16="http://schemas.microsoft.com/office/drawing/2014/main" id="{79FE3BD3-FFDF-4CB8-B1D3-598CEDA1F21E}"/>
              </a:ext>
            </a:extLst>
          </p:cNvPr>
          <p:cNvCxnSpPr>
            <a:cxnSpLocks/>
          </p:cNvCxnSpPr>
          <p:nvPr/>
        </p:nvCxnSpPr>
        <p:spPr>
          <a:xfrm>
            <a:off x="3818612" y="2579658"/>
            <a:ext cx="2426514" cy="523621"/>
          </a:xfrm>
          <a:prstGeom prst="bentConnector3">
            <a:avLst>
              <a:gd name="adj1" fmla="val 72375"/>
            </a:avLst>
          </a:prstGeom>
          <a:ln w="12700">
            <a:headEnd type="none" w="med" len="med"/>
            <a:tailEnd type="arrow" w="med" len="lg"/>
          </a:ln>
        </p:spPr>
        <p:style>
          <a:lnRef idx="1">
            <a:schemeClr val="accent1"/>
          </a:lnRef>
          <a:fillRef idx="0">
            <a:schemeClr val="accent1"/>
          </a:fillRef>
          <a:effectRef idx="0">
            <a:schemeClr val="accent1"/>
          </a:effectRef>
          <a:fontRef idx="minor">
            <a:schemeClr val="tx1"/>
          </a:fontRef>
        </p:style>
      </p:cxnSp>
      <p:sp>
        <p:nvSpPr>
          <p:cNvPr id="102" name="Content Placeholder 3">
            <a:extLst>
              <a:ext uri="{FF2B5EF4-FFF2-40B4-BE49-F238E27FC236}">
                <a16:creationId xmlns:a16="http://schemas.microsoft.com/office/drawing/2014/main" id="{9A9EF985-124A-4805-BE33-0813B7733A69}"/>
              </a:ext>
            </a:extLst>
          </p:cNvPr>
          <p:cNvSpPr txBox="1">
            <a:spLocks/>
          </p:cNvSpPr>
          <p:nvPr/>
        </p:nvSpPr>
        <p:spPr>
          <a:xfrm>
            <a:off x="3731865" y="1976870"/>
            <a:ext cx="1922307" cy="560585"/>
          </a:xfrm>
          <a:prstGeom prst="rect">
            <a:avLst/>
          </a:prstGeom>
        </p:spPr>
        <p:txBody>
          <a:bodyPr/>
          <a:lstStyle>
            <a:defPPr>
              <a:defRPr lang="en-US"/>
            </a:defPPr>
            <a:lvl1pPr indent="0" algn="ctr" defTabSz="914400">
              <a:spcBef>
                <a:spcPct val="20000"/>
              </a:spcBef>
              <a:buFont typeface="Arial" panose="020B0604020202020204" pitchFamily="34" charset="0"/>
              <a:buNone/>
              <a:defRPr>
                <a:solidFill>
                  <a:schemeClr val="accent6"/>
                </a:solidFill>
              </a:defRPr>
            </a:lvl1pPr>
            <a:lvl2pPr marL="742950" indent="-285750" defTabSz="914400">
              <a:spcBef>
                <a:spcPct val="20000"/>
              </a:spcBef>
              <a:buFont typeface="Arial" panose="020B0604020202020204" pitchFamily="34" charset="0"/>
              <a:buChar char="–"/>
              <a:defRPr>
                <a:solidFill>
                  <a:schemeClr val="tx1">
                    <a:lumMod val="85000"/>
                    <a:lumOff val="15000"/>
                  </a:schemeClr>
                </a:solidFill>
              </a:defRPr>
            </a:lvl2pPr>
            <a:lvl3pPr marL="1143000" indent="-228600" defTabSz="914400">
              <a:spcBef>
                <a:spcPct val="20000"/>
              </a:spcBef>
              <a:buFont typeface="Arial" panose="020B0604020202020204" pitchFamily="34" charset="0"/>
              <a:buChar char="•"/>
              <a:defRPr>
                <a:solidFill>
                  <a:schemeClr val="tx1">
                    <a:lumMod val="85000"/>
                    <a:lumOff val="15000"/>
                  </a:schemeClr>
                </a:solidFill>
              </a:defRPr>
            </a:lvl3pPr>
            <a:lvl4pPr marL="1600200" indent="-228600" defTabSz="914400">
              <a:spcBef>
                <a:spcPct val="20000"/>
              </a:spcBef>
              <a:buFont typeface="Arial" panose="020B0604020202020204" pitchFamily="34" charset="0"/>
              <a:buChar char="–"/>
              <a:defRPr>
                <a:solidFill>
                  <a:schemeClr val="tx1">
                    <a:lumMod val="85000"/>
                    <a:lumOff val="15000"/>
                  </a:schemeClr>
                </a:solidFill>
              </a:defRPr>
            </a:lvl4pPr>
            <a:lvl5pPr marL="2057400" indent="-228600" defTabSz="914400">
              <a:spcBef>
                <a:spcPct val="20000"/>
              </a:spcBef>
              <a:buFont typeface="Arial" panose="020B0604020202020204" pitchFamily="34" charset="0"/>
              <a:buChar char="»"/>
              <a:defRPr>
                <a:solidFill>
                  <a:schemeClr val="tx1">
                    <a:lumMod val="85000"/>
                    <a:lumOff val="15000"/>
                  </a:schemeClr>
                </a:solidFill>
              </a:defRPr>
            </a:lvl5pPr>
            <a:lvl6pPr marL="2514600" indent="-228600" defTabSz="914400">
              <a:spcBef>
                <a:spcPct val="20000"/>
              </a:spcBef>
              <a:buFont typeface="Arial" panose="020B0604020202020204" pitchFamily="34" charset="0"/>
              <a:buChar char="•"/>
              <a:defRPr sz="2000"/>
            </a:lvl6pPr>
            <a:lvl7pPr marL="2971800" indent="-228600" defTabSz="914400">
              <a:spcBef>
                <a:spcPct val="20000"/>
              </a:spcBef>
              <a:buFont typeface="Arial" panose="020B0604020202020204" pitchFamily="34" charset="0"/>
              <a:buChar char="•"/>
              <a:defRPr sz="2000"/>
            </a:lvl7pPr>
            <a:lvl8pPr marL="3429000" indent="-228600" defTabSz="914400">
              <a:spcBef>
                <a:spcPct val="20000"/>
              </a:spcBef>
              <a:buFont typeface="Arial" panose="020B0604020202020204" pitchFamily="34" charset="0"/>
              <a:buChar char="•"/>
              <a:defRPr sz="2000"/>
            </a:lvl8pPr>
            <a:lvl9pPr marL="3886200" indent="-228600" defTabSz="914400">
              <a:spcBef>
                <a:spcPct val="20000"/>
              </a:spcBef>
              <a:buFont typeface="Arial" panose="020B0604020202020204" pitchFamily="34" charset="0"/>
              <a:buChar char="•"/>
              <a:defRPr sz="2000"/>
            </a:lvl9pPr>
          </a:lstStyle>
          <a:p>
            <a:pPr algn="l"/>
            <a:r>
              <a:rPr lang="en-GB" sz="1200" dirty="0"/>
              <a:t>Automatically operated horizontal sliding                     car and landing doors</a:t>
            </a:r>
          </a:p>
          <a:p>
            <a:pPr algn="l"/>
            <a:endParaRPr lang="en-GB" sz="1200" dirty="0"/>
          </a:p>
        </p:txBody>
      </p:sp>
      <p:cxnSp>
        <p:nvCxnSpPr>
          <p:cNvPr id="115" name="Connector: Elbow 114">
            <a:extLst>
              <a:ext uri="{FF2B5EF4-FFF2-40B4-BE49-F238E27FC236}">
                <a16:creationId xmlns:a16="http://schemas.microsoft.com/office/drawing/2014/main" id="{8447EAED-47E7-4662-B2F1-3B74AF8C1EF9}"/>
              </a:ext>
            </a:extLst>
          </p:cNvPr>
          <p:cNvCxnSpPr>
            <a:cxnSpLocks/>
          </p:cNvCxnSpPr>
          <p:nvPr/>
        </p:nvCxnSpPr>
        <p:spPr>
          <a:xfrm>
            <a:off x="2913407" y="3774087"/>
            <a:ext cx="3568649" cy="1467383"/>
          </a:xfrm>
          <a:prstGeom prst="bentConnector3">
            <a:avLst>
              <a:gd name="adj1" fmla="val 50001"/>
            </a:avLst>
          </a:prstGeom>
          <a:ln w="12700">
            <a:headEnd type="none" w="med" len="med"/>
            <a:tailEnd type="arrow" w="med" len="lg"/>
          </a:ln>
        </p:spPr>
        <p:style>
          <a:lnRef idx="1">
            <a:schemeClr val="accent1"/>
          </a:lnRef>
          <a:fillRef idx="0">
            <a:schemeClr val="accent1"/>
          </a:fillRef>
          <a:effectRef idx="0">
            <a:schemeClr val="accent1"/>
          </a:effectRef>
          <a:fontRef idx="minor">
            <a:schemeClr val="tx1"/>
          </a:fontRef>
        </p:style>
      </p:cxnSp>
      <p:pic>
        <p:nvPicPr>
          <p:cNvPr id="61" name="Picture 60" descr="A close up of a sign&#10;&#10;Description generated with very high confidence">
            <a:extLst>
              <a:ext uri="{FF2B5EF4-FFF2-40B4-BE49-F238E27FC236}">
                <a16:creationId xmlns:a16="http://schemas.microsoft.com/office/drawing/2014/main" id="{F9B02DA4-DBBF-4211-AEF2-99D8BCA0A631}"/>
              </a:ext>
            </a:extLst>
          </p:cNvPr>
          <p:cNvPicPr>
            <a:picLocks noChangeAspect="1"/>
          </p:cNvPicPr>
          <p:nvPr/>
        </p:nvPicPr>
        <p:blipFill>
          <a:blip r:embed="rId6"/>
          <a:stretch>
            <a:fillRect/>
          </a:stretch>
        </p:blipFill>
        <p:spPr>
          <a:xfrm>
            <a:off x="857302" y="1966055"/>
            <a:ext cx="2089199" cy="3260215"/>
          </a:xfrm>
          <a:prstGeom prst="rect">
            <a:avLst/>
          </a:prstGeom>
        </p:spPr>
      </p:pic>
      <p:sp>
        <p:nvSpPr>
          <p:cNvPr id="23" name="Content Placeholder 3">
            <a:extLst>
              <a:ext uri="{FF2B5EF4-FFF2-40B4-BE49-F238E27FC236}">
                <a16:creationId xmlns:a16="http://schemas.microsoft.com/office/drawing/2014/main" id="{8E7FA70D-3793-4F9A-BCED-4992AE61D2E2}"/>
              </a:ext>
            </a:extLst>
          </p:cNvPr>
          <p:cNvSpPr txBox="1">
            <a:spLocks/>
          </p:cNvSpPr>
          <p:nvPr/>
        </p:nvSpPr>
        <p:spPr>
          <a:xfrm>
            <a:off x="3734193" y="1392855"/>
            <a:ext cx="982587" cy="246966"/>
          </a:xfrm>
          <a:prstGeom prst="rect">
            <a:avLst/>
          </a:prstGeom>
        </p:spPr>
        <p:txBody>
          <a:bodyPr/>
          <a:lstStyle>
            <a:defPPr>
              <a:defRPr lang="en-US"/>
            </a:defPPr>
            <a:lvl1pPr indent="0" algn="ctr" defTabSz="914400">
              <a:spcBef>
                <a:spcPct val="20000"/>
              </a:spcBef>
              <a:buFont typeface="Arial" panose="020B0604020202020204" pitchFamily="34" charset="0"/>
              <a:buNone/>
              <a:defRPr>
                <a:solidFill>
                  <a:schemeClr val="accent6"/>
                </a:solidFill>
              </a:defRPr>
            </a:lvl1pPr>
            <a:lvl2pPr marL="742950" indent="-285750" defTabSz="914400">
              <a:spcBef>
                <a:spcPct val="20000"/>
              </a:spcBef>
              <a:buFont typeface="Arial" panose="020B0604020202020204" pitchFamily="34" charset="0"/>
              <a:buChar char="–"/>
              <a:defRPr>
                <a:solidFill>
                  <a:schemeClr val="tx1">
                    <a:lumMod val="85000"/>
                    <a:lumOff val="15000"/>
                  </a:schemeClr>
                </a:solidFill>
              </a:defRPr>
            </a:lvl2pPr>
            <a:lvl3pPr marL="1143000" indent="-228600" defTabSz="914400">
              <a:spcBef>
                <a:spcPct val="20000"/>
              </a:spcBef>
              <a:buFont typeface="Arial" panose="020B0604020202020204" pitchFamily="34" charset="0"/>
              <a:buChar char="•"/>
              <a:defRPr>
                <a:solidFill>
                  <a:schemeClr val="tx1">
                    <a:lumMod val="85000"/>
                    <a:lumOff val="15000"/>
                  </a:schemeClr>
                </a:solidFill>
              </a:defRPr>
            </a:lvl3pPr>
            <a:lvl4pPr marL="1600200" indent="-228600" defTabSz="914400">
              <a:spcBef>
                <a:spcPct val="20000"/>
              </a:spcBef>
              <a:buFont typeface="Arial" panose="020B0604020202020204" pitchFamily="34" charset="0"/>
              <a:buChar char="–"/>
              <a:defRPr>
                <a:solidFill>
                  <a:schemeClr val="tx1">
                    <a:lumMod val="85000"/>
                    <a:lumOff val="15000"/>
                  </a:schemeClr>
                </a:solidFill>
              </a:defRPr>
            </a:lvl4pPr>
            <a:lvl5pPr marL="2057400" indent="-228600" defTabSz="914400">
              <a:spcBef>
                <a:spcPct val="20000"/>
              </a:spcBef>
              <a:buFont typeface="Arial" panose="020B0604020202020204" pitchFamily="34" charset="0"/>
              <a:buChar char="»"/>
              <a:defRPr>
                <a:solidFill>
                  <a:schemeClr val="tx1">
                    <a:lumMod val="85000"/>
                    <a:lumOff val="15000"/>
                  </a:schemeClr>
                </a:solidFill>
              </a:defRPr>
            </a:lvl5pPr>
            <a:lvl6pPr marL="2514600" indent="-228600" defTabSz="914400">
              <a:spcBef>
                <a:spcPct val="20000"/>
              </a:spcBef>
              <a:buFont typeface="Arial" panose="020B0604020202020204" pitchFamily="34" charset="0"/>
              <a:buChar char="•"/>
              <a:defRPr sz="2000"/>
            </a:lvl6pPr>
            <a:lvl7pPr marL="2971800" indent="-228600" defTabSz="914400">
              <a:spcBef>
                <a:spcPct val="20000"/>
              </a:spcBef>
              <a:buFont typeface="Arial" panose="020B0604020202020204" pitchFamily="34" charset="0"/>
              <a:buChar char="•"/>
              <a:defRPr sz="2000"/>
            </a:lvl7pPr>
            <a:lvl8pPr marL="3429000" indent="-228600" defTabSz="914400">
              <a:spcBef>
                <a:spcPct val="20000"/>
              </a:spcBef>
              <a:buFont typeface="Arial" panose="020B0604020202020204" pitchFamily="34" charset="0"/>
              <a:buChar char="•"/>
              <a:defRPr sz="2000"/>
            </a:lvl8pPr>
            <a:lvl9pPr marL="3886200" indent="-228600" defTabSz="914400">
              <a:spcBef>
                <a:spcPct val="20000"/>
              </a:spcBef>
              <a:buFont typeface="Arial" panose="020B0604020202020204" pitchFamily="34" charset="0"/>
              <a:buChar char="•"/>
              <a:defRPr sz="2000"/>
            </a:lvl9pPr>
          </a:lstStyle>
          <a:p>
            <a:pPr algn="l"/>
            <a:r>
              <a:rPr lang="en-GB" sz="1200" dirty="0"/>
              <a:t>Trap door</a:t>
            </a:r>
          </a:p>
          <a:p>
            <a:pPr algn="l"/>
            <a:endParaRPr lang="en-GB" sz="1200" dirty="0"/>
          </a:p>
        </p:txBody>
      </p:sp>
      <p:cxnSp>
        <p:nvCxnSpPr>
          <p:cNvPr id="30" name="Connector: Elbow 29">
            <a:extLst>
              <a:ext uri="{FF2B5EF4-FFF2-40B4-BE49-F238E27FC236}">
                <a16:creationId xmlns:a16="http://schemas.microsoft.com/office/drawing/2014/main" id="{6A2B9BA3-7923-4A55-9509-30FDD09D0C8B}"/>
              </a:ext>
            </a:extLst>
          </p:cNvPr>
          <p:cNvCxnSpPr>
            <a:cxnSpLocks/>
          </p:cNvCxnSpPr>
          <p:nvPr/>
        </p:nvCxnSpPr>
        <p:spPr>
          <a:xfrm flipV="1">
            <a:off x="3818612" y="1112989"/>
            <a:ext cx="2758406" cy="526832"/>
          </a:xfrm>
          <a:prstGeom prst="bentConnector3">
            <a:avLst>
              <a:gd name="adj1" fmla="val 50000"/>
            </a:avLst>
          </a:prstGeom>
          <a:ln w="12700">
            <a:headEnd type="none" w="med" len="med"/>
            <a:tailEnd type="arrow" w="med"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7813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8562ED8-D625-463E-BE06-39B8E86D9888}"/>
              </a:ext>
            </a:extLst>
          </p:cNvPr>
          <p:cNvSpPr>
            <a:spLocks noGrp="1"/>
          </p:cNvSpPr>
          <p:nvPr>
            <p:ph type="body" sz="quarter" idx="10"/>
          </p:nvPr>
        </p:nvSpPr>
        <p:spPr>
          <a:xfrm>
            <a:off x="375461" y="6445615"/>
            <a:ext cx="313110" cy="346249"/>
          </a:xfrm>
        </p:spPr>
        <p:txBody>
          <a:bodyPr/>
          <a:lstStyle/>
          <a:p>
            <a:fld id="{70B4BD30-A790-4C98-BD40-3E452CFDEA01}" type="slidenum">
              <a:rPr lang="en-GB" smtClean="0"/>
              <a:t>24</a:t>
            </a:fld>
            <a:endParaRPr lang="en-US" dirty="0"/>
          </a:p>
        </p:txBody>
      </p:sp>
      <p:sp>
        <p:nvSpPr>
          <p:cNvPr id="6" name="Text Placeholder 4">
            <a:extLst>
              <a:ext uri="{FF2B5EF4-FFF2-40B4-BE49-F238E27FC236}">
                <a16:creationId xmlns:a16="http://schemas.microsoft.com/office/drawing/2014/main" id="{8CE88685-7A8F-48C2-8EC3-F66A0AED081F}"/>
              </a:ext>
            </a:extLst>
          </p:cNvPr>
          <p:cNvSpPr txBox="1">
            <a:spLocks/>
          </p:cNvSpPr>
          <p:nvPr/>
        </p:nvSpPr>
        <p:spPr>
          <a:xfrm>
            <a:off x="828002" y="6445614"/>
            <a:ext cx="5758453" cy="346249"/>
          </a:xfrm>
          <a:prstGeom prst="rect">
            <a:avLst/>
          </a:prstGeom>
        </p:spPr>
        <p:txBody>
          <a:bodyPr vert="horz" lIns="0" tIns="0" rIns="0" bIns="0">
            <a:noAutofit/>
          </a:bodyPr>
          <a:lstStyle>
            <a:lvl1pPr marL="0" indent="0" algn="l" defTabSz="1197317" rtl="0" eaLnBrk="1" latinLnBrk="0" hangingPunct="1">
              <a:lnSpc>
                <a:spcPts val="2000"/>
              </a:lnSpc>
              <a:spcBef>
                <a:spcPts val="0"/>
              </a:spcBef>
              <a:buFont typeface="Arial" pitchFamily="34" charset="0"/>
              <a:buNone/>
              <a:defRPr sz="1800" kern="1200" baseline="0">
                <a:solidFill>
                  <a:schemeClr val="bg1"/>
                </a:solidFill>
                <a:latin typeface="Times New Roman"/>
                <a:ea typeface="+mn-ea"/>
                <a:cs typeface="Times New Roman"/>
              </a:defRPr>
            </a:lvl1pPr>
            <a:lvl2pPr marL="473937" indent="-236969" algn="l" defTabSz="1197317" rtl="0" eaLnBrk="1" latinLnBrk="0" hangingPunct="1">
              <a:lnSpc>
                <a:spcPct val="85000"/>
              </a:lnSpc>
              <a:spcBef>
                <a:spcPts val="261"/>
              </a:spcBef>
              <a:buFont typeface="Arial" pitchFamily="34" charset="0"/>
              <a:buChar char="•"/>
              <a:defRPr sz="2667" kern="1200">
                <a:solidFill>
                  <a:schemeClr val="tx1"/>
                </a:solidFill>
                <a:latin typeface="+mj-lt"/>
                <a:ea typeface="+mn-ea"/>
                <a:cs typeface="+mn-cs"/>
              </a:defRPr>
            </a:lvl2pPr>
            <a:lvl3pPr marL="710906" indent="-236969" algn="l" defTabSz="1197317" rtl="0" eaLnBrk="1" latinLnBrk="0" hangingPunct="1">
              <a:lnSpc>
                <a:spcPct val="85000"/>
              </a:lnSpc>
              <a:spcBef>
                <a:spcPts val="261"/>
              </a:spcBef>
              <a:buFont typeface="Arial" pitchFamily="34" charset="0"/>
              <a:buChar char="•"/>
              <a:defRPr sz="2400" kern="1200">
                <a:solidFill>
                  <a:schemeClr val="tx1"/>
                </a:solidFill>
                <a:latin typeface="+mj-lt"/>
                <a:ea typeface="+mn-ea"/>
                <a:cs typeface="+mn-cs"/>
              </a:defRPr>
            </a:lvl3pPr>
            <a:lvl4pPr marL="935403"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4pPr>
            <a:lvl5pPr marL="1172372"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5pPr>
            <a:lvl6pPr marL="3292619"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891277"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489936"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088594"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r>
              <a:rPr lang="en-GB" dirty="0"/>
              <a:t>Firefighters Lifts</a:t>
            </a:r>
            <a:endParaRPr lang="en-US" dirty="0"/>
          </a:p>
        </p:txBody>
      </p:sp>
      <p:sp>
        <p:nvSpPr>
          <p:cNvPr id="7" name="Title 3">
            <a:extLst>
              <a:ext uri="{FF2B5EF4-FFF2-40B4-BE49-F238E27FC236}">
                <a16:creationId xmlns:a16="http://schemas.microsoft.com/office/drawing/2014/main" id="{280AB42C-BB19-F74C-A3F3-B07D73FFAE26}"/>
              </a:ext>
            </a:extLst>
          </p:cNvPr>
          <p:cNvSpPr txBox="1">
            <a:spLocks/>
          </p:cNvSpPr>
          <p:nvPr/>
        </p:nvSpPr>
        <p:spPr>
          <a:xfrm>
            <a:off x="828002" y="447163"/>
            <a:ext cx="7504033" cy="683948"/>
          </a:xfrm>
          <a:prstGeom prst="rect">
            <a:avLst/>
          </a:prstGeom>
        </p:spPr>
        <p:txBody>
          <a:bodyPr lIns="0" tIns="0" rIns="0" bIns="0">
            <a:noAutofit/>
          </a:bodyPr>
          <a:lstStyle>
            <a:lvl1pPr marL="0" indent="0" algn="l" defTabSz="1197317" rtl="0" eaLnBrk="1" latinLnBrk="0" hangingPunct="1">
              <a:lnSpc>
                <a:spcPts val="4000"/>
              </a:lnSpc>
              <a:spcBef>
                <a:spcPts val="0"/>
              </a:spcBef>
              <a:buNone/>
              <a:defRPr sz="3800" kern="1200">
                <a:solidFill>
                  <a:schemeClr val="bg1"/>
                </a:solidFill>
                <a:latin typeface="Times New Roman"/>
                <a:ea typeface="+mj-ea"/>
                <a:cs typeface="Times New Roman"/>
              </a:defRPr>
            </a:lvl1pPr>
          </a:lstStyle>
          <a:p>
            <a:r>
              <a:rPr lang="en-GB" sz="2500" dirty="0">
                <a:solidFill>
                  <a:schemeClr val="accent6"/>
                </a:solidFill>
              </a:rPr>
              <a:t>Water management</a:t>
            </a:r>
            <a:endParaRPr lang="en-US" sz="2500" dirty="0">
              <a:solidFill>
                <a:schemeClr val="accent6"/>
              </a:solidFill>
            </a:endParaRPr>
          </a:p>
        </p:txBody>
      </p:sp>
      <p:sp>
        <p:nvSpPr>
          <p:cNvPr id="8" name="Title 3">
            <a:extLst>
              <a:ext uri="{FF2B5EF4-FFF2-40B4-BE49-F238E27FC236}">
                <a16:creationId xmlns:a16="http://schemas.microsoft.com/office/drawing/2014/main" id="{551E1FFE-8E06-41D6-9B05-3664F17FCC8E}"/>
              </a:ext>
            </a:extLst>
          </p:cNvPr>
          <p:cNvSpPr txBox="1">
            <a:spLocks/>
          </p:cNvSpPr>
          <p:nvPr/>
        </p:nvSpPr>
        <p:spPr>
          <a:xfrm>
            <a:off x="828002" y="1246059"/>
            <a:ext cx="4839767" cy="4832769"/>
          </a:xfrm>
          <a:prstGeom prst="rect">
            <a:avLst/>
          </a:prstGeom>
        </p:spPr>
        <p:txBody>
          <a:bodyPr lIns="0" tIns="0" rIns="0" bIns="0">
            <a:noAutofit/>
          </a:bodyPr>
          <a:lstStyle>
            <a:lvl1pPr marL="0" indent="0" algn="l" defTabSz="1197317" rtl="0" eaLnBrk="1" latinLnBrk="0" hangingPunct="1">
              <a:lnSpc>
                <a:spcPts val="4000"/>
              </a:lnSpc>
              <a:spcBef>
                <a:spcPts val="0"/>
              </a:spcBef>
              <a:buNone/>
              <a:defRPr sz="3800" kern="1200">
                <a:solidFill>
                  <a:schemeClr val="bg1"/>
                </a:solidFill>
                <a:latin typeface="Times New Roman"/>
                <a:ea typeface="+mj-ea"/>
                <a:cs typeface="Times New Roman"/>
              </a:defRPr>
            </a:lvl1pPr>
          </a:lstStyle>
          <a:p>
            <a:pPr>
              <a:lnSpc>
                <a:spcPct val="150000"/>
              </a:lnSpc>
            </a:pPr>
            <a:r>
              <a:rPr lang="en-GB" sz="1800" dirty="0">
                <a:solidFill>
                  <a:schemeClr val="accent6"/>
                </a:solidFill>
              </a:rPr>
              <a:t>Measures to address the </a:t>
            </a:r>
            <a:r>
              <a:rPr lang="en-GB" sz="1800" u="sng" dirty="0">
                <a:solidFill>
                  <a:schemeClr val="accent6"/>
                </a:solidFill>
              </a:rPr>
              <a:t>ingress</a:t>
            </a:r>
            <a:r>
              <a:rPr lang="en-GB" sz="1800" dirty="0">
                <a:solidFill>
                  <a:schemeClr val="accent6"/>
                </a:solidFill>
              </a:rPr>
              <a:t> of water into well:</a:t>
            </a:r>
          </a:p>
          <a:p>
            <a:pPr>
              <a:lnSpc>
                <a:spcPct val="150000"/>
              </a:lnSpc>
            </a:pPr>
            <a:endParaRPr lang="en-GB" sz="700" dirty="0">
              <a:solidFill>
                <a:schemeClr val="accent6"/>
              </a:solidFill>
            </a:endParaRPr>
          </a:p>
          <a:p>
            <a:pPr>
              <a:lnSpc>
                <a:spcPct val="150000"/>
              </a:lnSpc>
            </a:pPr>
            <a:endParaRPr lang="en-GB" sz="700" dirty="0">
              <a:solidFill>
                <a:schemeClr val="accent6"/>
              </a:solidFill>
            </a:endParaRPr>
          </a:p>
          <a:p>
            <a:pPr>
              <a:lnSpc>
                <a:spcPct val="150000"/>
              </a:lnSpc>
            </a:pPr>
            <a:endParaRPr lang="en-GB" sz="700" dirty="0">
              <a:solidFill>
                <a:schemeClr val="accent6"/>
              </a:solidFill>
            </a:endParaRPr>
          </a:p>
          <a:p>
            <a:pPr>
              <a:lnSpc>
                <a:spcPct val="150000"/>
              </a:lnSpc>
            </a:pPr>
            <a:endParaRPr lang="en-GB" sz="700" dirty="0">
              <a:solidFill>
                <a:schemeClr val="accent6"/>
              </a:solidFill>
            </a:endParaRPr>
          </a:p>
          <a:p>
            <a:pPr>
              <a:lnSpc>
                <a:spcPct val="150000"/>
              </a:lnSpc>
            </a:pPr>
            <a:endParaRPr lang="en-GB" sz="700" dirty="0">
              <a:solidFill>
                <a:schemeClr val="accent6"/>
              </a:solidFill>
            </a:endParaRPr>
          </a:p>
          <a:p>
            <a:pPr marL="285750" indent="-285750">
              <a:lnSpc>
                <a:spcPct val="100000"/>
              </a:lnSpc>
              <a:buFont typeface="Arial" panose="020B0604020202020204" pitchFamily="34" charset="0"/>
              <a:buChar char="•"/>
            </a:pPr>
            <a:r>
              <a:rPr lang="en-GB" sz="1800" b="1" dirty="0">
                <a:solidFill>
                  <a:schemeClr val="accent6"/>
                </a:solidFill>
              </a:rPr>
              <a:t>Drainage channels </a:t>
            </a:r>
            <a:r>
              <a:rPr lang="en-GB" sz="1800" dirty="0">
                <a:solidFill>
                  <a:schemeClr val="accent6"/>
                </a:solidFill>
              </a:rPr>
              <a:t>in front of                                  every lift landing entrance</a:t>
            </a:r>
          </a:p>
          <a:p>
            <a:pPr marL="285750" indent="-285750">
              <a:lnSpc>
                <a:spcPct val="100000"/>
              </a:lnSpc>
              <a:buFont typeface="Arial" panose="020B0604020202020204" pitchFamily="34" charset="0"/>
              <a:buChar char="•"/>
            </a:pPr>
            <a:endParaRPr lang="en-GB" sz="1800" dirty="0">
              <a:solidFill>
                <a:schemeClr val="accent6"/>
              </a:solidFill>
            </a:endParaRPr>
          </a:p>
          <a:p>
            <a:pPr marL="285750" indent="-285750">
              <a:lnSpc>
                <a:spcPct val="100000"/>
              </a:lnSpc>
              <a:buFont typeface="Arial" panose="020B0604020202020204" pitchFamily="34" charset="0"/>
              <a:buChar char="•"/>
            </a:pPr>
            <a:endParaRPr lang="en-GB" sz="1800" dirty="0">
              <a:solidFill>
                <a:schemeClr val="accent6"/>
              </a:solidFill>
            </a:endParaRPr>
          </a:p>
          <a:p>
            <a:pPr marL="285750" indent="-285750">
              <a:lnSpc>
                <a:spcPct val="100000"/>
              </a:lnSpc>
              <a:buFont typeface="Arial" panose="020B0604020202020204" pitchFamily="34" charset="0"/>
              <a:buChar char="•"/>
            </a:pPr>
            <a:endParaRPr lang="en-GB" sz="1800" dirty="0">
              <a:solidFill>
                <a:schemeClr val="accent6"/>
              </a:solidFill>
            </a:endParaRPr>
          </a:p>
          <a:p>
            <a:pPr marL="285750" indent="-285750">
              <a:lnSpc>
                <a:spcPct val="100000"/>
              </a:lnSpc>
              <a:buFont typeface="Arial" panose="020B0604020202020204" pitchFamily="34" charset="0"/>
              <a:buChar char="•"/>
            </a:pPr>
            <a:endParaRPr lang="en-GB" sz="1800" dirty="0">
              <a:solidFill>
                <a:schemeClr val="accent6"/>
              </a:solidFill>
            </a:endParaRPr>
          </a:p>
          <a:p>
            <a:pPr marL="285750" indent="-285750">
              <a:lnSpc>
                <a:spcPct val="100000"/>
              </a:lnSpc>
              <a:buFont typeface="Arial" panose="020B0604020202020204" pitchFamily="34" charset="0"/>
              <a:buChar char="•"/>
            </a:pPr>
            <a:endParaRPr lang="en-GB" sz="1800" dirty="0">
              <a:solidFill>
                <a:schemeClr val="accent6"/>
              </a:solidFill>
            </a:endParaRPr>
          </a:p>
          <a:p>
            <a:pPr marL="285750" indent="-285750">
              <a:lnSpc>
                <a:spcPct val="100000"/>
              </a:lnSpc>
              <a:buFont typeface="Arial" panose="020B0604020202020204" pitchFamily="34" charset="0"/>
              <a:buChar char="•"/>
            </a:pPr>
            <a:endParaRPr lang="en-GB" sz="1800" dirty="0">
              <a:solidFill>
                <a:schemeClr val="accent6"/>
              </a:solidFill>
            </a:endParaRPr>
          </a:p>
          <a:p>
            <a:pPr marL="285750" indent="-285750">
              <a:lnSpc>
                <a:spcPct val="100000"/>
              </a:lnSpc>
              <a:buFont typeface="Arial" panose="020B0604020202020204" pitchFamily="34" charset="0"/>
              <a:buChar char="•"/>
            </a:pPr>
            <a:r>
              <a:rPr lang="en-GB" sz="1800" b="1" dirty="0">
                <a:solidFill>
                  <a:schemeClr val="accent6"/>
                </a:solidFill>
              </a:rPr>
              <a:t>Raising</a:t>
            </a:r>
            <a:r>
              <a:rPr lang="en-GB" sz="1800" dirty="0">
                <a:solidFill>
                  <a:schemeClr val="accent6"/>
                </a:solidFill>
              </a:rPr>
              <a:t> or </a:t>
            </a:r>
            <a:r>
              <a:rPr lang="en-GB" sz="1800" b="1" dirty="0">
                <a:solidFill>
                  <a:schemeClr val="accent6"/>
                </a:solidFill>
              </a:rPr>
              <a:t>ramping</a:t>
            </a:r>
            <a:r>
              <a:rPr lang="en-GB" sz="1800" dirty="0">
                <a:solidFill>
                  <a:schemeClr val="accent6"/>
                </a:solidFill>
              </a:rPr>
              <a:t> of the floor                                 in front of every lift landing entrance</a:t>
            </a:r>
          </a:p>
          <a:p>
            <a:pPr marL="285750" indent="-285750">
              <a:lnSpc>
                <a:spcPct val="150000"/>
              </a:lnSpc>
              <a:buFont typeface="Arial" panose="020B0604020202020204" pitchFamily="34" charset="0"/>
              <a:buChar char="•"/>
            </a:pPr>
            <a:endParaRPr lang="en-GB" sz="1800" dirty="0">
              <a:solidFill>
                <a:schemeClr val="accent6"/>
              </a:solidFill>
            </a:endParaRPr>
          </a:p>
        </p:txBody>
      </p:sp>
      <p:pic>
        <p:nvPicPr>
          <p:cNvPr id="9" name="Picture 8" descr="A black and red text&#10;&#10;Description generated with high confidence">
            <a:extLst>
              <a:ext uri="{FF2B5EF4-FFF2-40B4-BE49-F238E27FC236}">
                <a16:creationId xmlns:a16="http://schemas.microsoft.com/office/drawing/2014/main" id="{622B486B-42A6-4627-81E4-40F93A003106}"/>
              </a:ext>
            </a:extLst>
          </p:cNvPr>
          <p:cNvPicPr>
            <a:picLocks noChangeAspect="1"/>
          </p:cNvPicPr>
          <p:nvPr/>
        </p:nvPicPr>
        <p:blipFill>
          <a:blip r:embed="rId3"/>
          <a:stretch>
            <a:fillRect/>
          </a:stretch>
        </p:blipFill>
        <p:spPr>
          <a:xfrm>
            <a:off x="5141426" y="3893582"/>
            <a:ext cx="3417938" cy="2150974"/>
          </a:xfrm>
          <a:prstGeom prst="rect">
            <a:avLst/>
          </a:prstGeom>
        </p:spPr>
      </p:pic>
      <p:pic>
        <p:nvPicPr>
          <p:cNvPr id="11" name="Picture 10" descr="A screenshot of a video game&#10;&#10;Description generated with high confidence">
            <a:extLst>
              <a:ext uri="{FF2B5EF4-FFF2-40B4-BE49-F238E27FC236}">
                <a16:creationId xmlns:a16="http://schemas.microsoft.com/office/drawing/2014/main" id="{2FF56722-DA8A-4C0E-8B81-92A28CC9E5D4}"/>
              </a:ext>
            </a:extLst>
          </p:cNvPr>
          <p:cNvPicPr>
            <a:picLocks noChangeAspect="1"/>
          </p:cNvPicPr>
          <p:nvPr/>
        </p:nvPicPr>
        <p:blipFill>
          <a:blip r:embed="rId4"/>
          <a:stretch>
            <a:fillRect/>
          </a:stretch>
        </p:blipFill>
        <p:spPr>
          <a:xfrm>
            <a:off x="5141426" y="1732282"/>
            <a:ext cx="2890058" cy="1760243"/>
          </a:xfrm>
          <a:prstGeom prst="rect">
            <a:avLst/>
          </a:prstGeom>
        </p:spPr>
      </p:pic>
    </p:spTree>
    <p:extLst>
      <p:ext uri="{BB962C8B-B14F-4D97-AF65-F5344CB8AC3E}">
        <p14:creationId xmlns:p14="http://schemas.microsoft.com/office/powerpoint/2010/main" val="3666333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8562ED8-D625-463E-BE06-39B8E86D9888}"/>
              </a:ext>
            </a:extLst>
          </p:cNvPr>
          <p:cNvSpPr>
            <a:spLocks noGrp="1"/>
          </p:cNvSpPr>
          <p:nvPr>
            <p:ph type="body" sz="quarter" idx="10"/>
          </p:nvPr>
        </p:nvSpPr>
        <p:spPr>
          <a:xfrm>
            <a:off x="375461" y="6445615"/>
            <a:ext cx="313110" cy="346249"/>
          </a:xfrm>
        </p:spPr>
        <p:txBody>
          <a:bodyPr/>
          <a:lstStyle/>
          <a:p>
            <a:fld id="{70B4BD30-A790-4C98-BD40-3E452CFDEA01}" type="slidenum">
              <a:rPr lang="en-GB" smtClean="0"/>
              <a:t>25</a:t>
            </a:fld>
            <a:endParaRPr lang="en-US" dirty="0"/>
          </a:p>
        </p:txBody>
      </p:sp>
      <p:sp>
        <p:nvSpPr>
          <p:cNvPr id="6" name="Text Placeholder 4">
            <a:extLst>
              <a:ext uri="{FF2B5EF4-FFF2-40B4-BE49-F238E27FC236}">
                <a16:creationId xmlns:a16="http://schemas.microsoft.com/office/drawing/2014/main" id="{8CE88685-7A8F-48C2-8EC3-F66A0AED081F}"/>
              </a:ext>
            </a:extLst>
          </p:cNvPr>
          <p:cNvSpPr txBox="1">
            <a:spLocks/>
          </p:cNvSpPr>
          <p:nvPr/>
        </p:nvSpPr>
        <p:spPr>
          <a:xfrm>
            <a:off x="828002" y="6445614"/>
            <a:ext cx="5758453" cy="346249"/>
          </a:xfrm>
          <a:prstGeom prst="rect">
            <a:avLst/>
          </a:prstGeom>
        </p:spPr>
        <p:txBody>
          <a:bodyPr vert="horz" lIns="0" tIns="0" rIns="0" bIns="0">
            <a:noAutofit/>
          </a:bodyPr>
          <a:lstStyle>
            <a:lvl1pPr marL="0" indent="0" algn="l" defTabSz="1197317" rtl="0" eaLnBrk="1" latinLnBrk="0" hangingPunct="1">
              <a:lnSpc>
                <a:spcPts val="2000"/>
              </a:lnSpc>
              <a:spcBef>
                <a:spcPts val="0"/>
              </a:spcBef>
              <a:buFont typeface="Arial" pitchFamily="34" charset="0"/>
              <a:buNone/>
              <a:defRPr sz="1800" kern="1200" baseline="0">
                <a:solidFill>
                  <a:schemeClr val="bg1"/>
                </a:solidFill>
                <a:latin typeface="Times New Roman"/>
                <a:ea typeface="+mn-ea"/>
                <a:cs typeface="Times New Roman"/>
              </a:defRPr>
            </a:lvl1pPr>
            <a:lvl2pPr marL="473937" indent="-236969" algn="l" defTabSz="1197317" rtl="0" eaLnBrk="1" latinLnBrk="0" hangingPunct="1">
              <a:lnSpc>
                <a:spcPct val="85000"/>
              </a:lnSpc>
              <a:spcBef>
                <a:spcPts val="261"/>
              </a:spcBef>
              <a:buFont typeface="Arial" pitchFamily="34" charset="0"/>
              <a:buChar char="•"/>
              <a:defRPr sz="2667" kern="1200">
                <a:solidFill>
                  <a:schemeClr val="tx1"/>
                </a:solidFill>
                <a:latin typeface="+mj-lt"/>
                <a:ea typeface="+mn-ea"/>
                <a:cs typeface="+mn-cs"/>
              </a:defRPr>
            </a:lvl2pPr>
            <a:lvl3pPr marL="710906" indent="-236969" algn="l" defTabSz="1197317" rtl="0" eaLnBrk="1" latinLnBrk="0" hangingPunct="1">
              <a:lnSpc>
                <a:spcPct val="85000"/>
              </a:lnSpc>
              <a:spcBef>
                <a:spcPts val="261"/>
              </a:spcBef>
              <a:buFont typeface="Arial" pitchFamily="34" charset="0"/>
              <a:buChar char="•"/>
              <a:defRPr sz="2400" kern="1200">
                <a:solidFill>
                  <a:schemeClr val="tx1"/>
                </a:solidFill>
                <a:latin typeface="+mj-lt"/>
                <a:ea typeface="+mn-ea"/>
                <a:cs typeface="+mn-cs"/>
              </a:defRPr>
            </a:lvl3pPr>
            <a:lvl4pPr marL="935403"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4pPr>
            <a:lvl5pPr marL="1172372"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5pPr>
            <a:lvl6pPr marL="3292619"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891277"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489936"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088594"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r>
              <a:rPr lang="en-GB" dirty="0"/>
              <a:t>Firefighters Lifts</a:t>
            </a:r>
            <a:endParaRPr lang="en-US" dirty="0"/>
          </a:p>
        </p:txBody>
      </p:sp>
      <p:sp>
        <p:nvSpPr>
          <p:cNvPr id="7" name="Title 3">
            <a:extLst>
              <a:ext uri="{FF2B5EF4-FFF2-40B4-BE49-F238E27FC236}">
                <a16:creationId xmlns:a16="http://schemas.microsoft.com/office/drawing/2014/main" id="{280AB42C-BB19-F74C-A3F3-B07D73FFAE26}"/>
              </a:ext>
            </a:extLst>
          </p:cNvPr>
          <p:cNvSpPr txBox="1">
            <a:spLocks/>
          </p:cNvSpPr>
          <p:nvPr/>
        </p:nvSpPr>
        <p:spPr>
          <a:xfrm>
            <a:off x="828002" y="447163"/>
            <a:ext cx="7504033" cy="683948"/>
          </a:xfrm>
          <a:prstGeom prst="rect">
            <a:avLst/>
          </a:prstGeom>
        </p:spPr>
        <p:txBody>
          <a:bodyPr lIns="0" tIns="0" rIns="0" bIns="0">
            <a:noAutofit/>
          </a:bodyPr>
          <a:lstStyle>
            <a:lvl1pPr marL="0" indent="0" algn="l" defTabSz="1197317" rtl="0" eaLnBrk="1" latinLnBrk="0" hangingPunct="1">
              <a:lnSpc>
                <a:spcPts val="4000"/>
              </a:lnSpc>
              <a:spcBef>
                <a:spcPts val="0"/>
              </a:spcBef>
              <a:buNone/>
              <a:defRPr sz="3800" kern="1200">
                <a:solidFill>
                  <a:schemeClr val="bg1"/>
                </a:solidFill>
                <a:latin typeface="Times New Roman"/>
                <a:ea typeface="+mj-ea"/>
                <a:cs typeface="Times New Roman"/>
              </a:defRPr>
            </a:lvl1pPr>
          </a:lstStyle>
          <a:p>
            <a:r>
              <a:rPr lang="en-GB" sz="2500" dirty="0">
                <a:solidFill>
                  <a:schemeClr val="accent6"/>
                </a:solidFill>
              </a:rPr>
              <a:t>Water management</a:t>
            </a:r>
            <a:endParaRPr lang="en-US" sz="2500" dirty="0">
              <a:solidFill>
                <a:schemeClr val="accent6"/>
              </a:solidFill>
            </a:endParaRPr>
          </a:p>
        </p:txBody>
      </p:sp>
      <p:sp>
        <p:nvSpPr>
          <p:cNvPr id="8" name="Title 3">
            <a:extLst>
              <a:ext uri="{FF2B5EF4-FFF2-40B4-BE49-F238E27FC236}">
                <a16:creationId xmlns:a16="http://schemas.microsoft.com/office/drawing/2014/main" id="{551E1FFE-8E06-41D6-9B05-3664F17FCC8E}"/>
              </a:ext>
            </a:extLst>
          </p:cNvPr>
          <p:cNvSpPr txBox="1">
            <a:spLocks/>
          </p:cNvSpPr>
          <p:nvPr/>
        </p:nvSpPr>
        <p:spPr>
          <a:xfrm>
            <a:off x="828002" y="1246059"/>
            <a:ext cx="7968268" cy="4832769"/>
          </a:xfrm>
          <a:prstGeom prst="rect">
            <a:avLst/>
          </a:prstGeom>
        </p:spPr>
        <p:txBody>
          <a:bodyPr lIns="0" tIns="0" rIns="0" bIns="0">
            <a:noAutofit/>
          </a:bodyPr>
          <a:lstStyle>
            <a:lvl1pPr marL="0" indent="0" algn="l" defTabSz="1197317" rtl="0" eaLnBrk="1" latinLnBrk="0" hangingPunct="1">
              <a:lnSpc>
                <a:spcPts val="4000"/>
              </a:lnSpc>
              <a:spcBef>
                <a:spcPts val="0"/>
              </a:spcBef>
              <a:buNone/>
              <a:defRPr sz="3800" kern="1200">
                <a:solidFill>
                  <a:schemeClr val="bg1"/>
                </a:solidFill>
                <a:latin typeface="Times New Roman"/>
                <a:ea typeface="+mj-ea"/>
                <a:cs typeface="Times New Roman"/>
              </a:defRPr>
            </a:lvl1pPr>
          </a:lstStyle>
          <a:p>
            <a:pPr>
              <a:lnSpc>
                <a:spcPct val="150000"/>
              </a:lnSpc>
            </a:pPr>
            <a:r>
              <a:rPr lang="en-GB" sz="1800" dirty="0">
                <a:solidFill>
                  <a:schemeClr val="accent6"/>
                </a:solidFill>
              </a:rPr>
              <a:t>Measures to address the </a:t>
            </a:r>
            <a:r>
              <a:rPr lang="en-GB" sz="1800" u="sng" dirty="0">
                <a:solidFill>
                  <a:schemeClr val="accent6"/>
                </a:solidFill>
              </a:rPr>
              <a:t>accumulation</a:t>
            </a:r>
            <a:r>
              <a:rPr lang="en-GB" sz="1800" dirty="0">
                <a:solidFill>
                  <a:schemeClr val="accent6"/>
                </a:solidFill>
              </a:rPr>
              <a:t> of water in the lift pit:</a:t>
            </a:r>
          </a:p>
          <a:p>
            <a:pPr>
              <a:lnSpc>
                <a:spcPct val="150000"/>
              </a:lnSpc>
            </a:pPr>
            <a:endParaRPr lang="en-GB" sz="700" dirty="0">
              <a:solidFill>
                <a:schemeClr val="accent6"/>
              </a:solidFill>
            </a:endParaRPr>
          </a:p>
          <a:p>
            <a:pPr>
              <a:lnSpc>
                <a:spcPct val="150000"/>
              </a:lnSpc>
            </a:pPr>
            <a:endParaRPr lang="en-GB" sz="700" dirty="0">
              <a:solidFill>
                <a:schemeClr val="accent6"/>
              </a:solidFill>
            </a:endParaRPr>
          </a:p>
          <a:p>
            <a:pPr>
              <a:lnSpc>
                <a:spcPct val="150000"/>
              </a:lnSpc>
            </a:pPr>
            <a:endParaRPr lang="en-GB" sz="700" dirty="0">
              <a:solidFill>
                <a:schemeClr val="accent6"/>
              </a:solidFill>
            </a:endParaRPr>
          </a:p>
          <a:p>
            <a:pPr marL="285750" indent="-285750">
              <a:lnSpc>
                <a:spcPct val="100000"/>
              </a:lnSpc>
              <a:buFont typeface="Arial" panose="020B0604020202020204" pitchFamily="34" charset="0"/>
              <a:buChar char="•"/>
            </a:pPr>
            <a:r>
              <a:rPr lang="en-GB" sz="1800" dirty="0">
                <a:solidFill>
                  <a:schemeClr val="accent6"/>
                </a:solidFill>
              </a:rPr>
              <a:t>Drainage solutions should avoid having pumps or other non-lift equipment in the lift well</a:t>
            </a:r>
          </a:p>
          <a:p>
            <a:pPr marL="285750" indent="-285750">
              <a:lnSpc>
                <a:spcPct val="100000"/>
              </a:lnSpc>
              <a:buFont typeface="Arial" panose="020B0604020202020204" pitchFamily="34" charset="0"/>
              <a:buChar char="•"/>
            </a:pPr>
            <a:endParaRPr lang="en-GB" sz="700" dirty="0">
              <a:solidFill>
                <a:schemeClr val="accent6"/>
              </a:solidFill>
            </a:endParaRPr>
          </a:p>
          <a:p>
            <a:pPr marL="285750" indent="-285750">
              <a:lnSpc>
                <a:spcPct val="100000"/>
              </a:lnSpc>
              <a:buFont typeface="Arial" panose="020B0604020202020204" pitchFamily="34" charset="0"/>
              <a:buChar char="•"/>
            </a:pPr>
            <a:endParaRPr lang="en-GB" sz="700" dirty="0">
              <a:solidFill>
                <a:schemeClr val="accent6"/>
              </a:solidFill>
            </a:endParaRPr>
          </a:p>
          <a:p>
            <a:pPr marL="285750" indent="-285750">
              <a:lnSpc>
                <a:spcPct val="100000"/>
              </a:lnSpc>
              <a:buFont typeface="Arial" panose="020B0604020202020204" pitchFamily="34" charset="0"/>
              <a:buChar char="•"/>
            </a:pPr>
            <a:r>
              <a:rPr lang="en-GB" sz="1800" b="1" dirty="0">
                <a:solidFill>
                  <a:schemeClr val="accent6"/>
                </a:solidFill>
              </a:rPr>
              <a:t>Drains</a:t>
            </a:r>
            <a:r>
              <a:rPr lang="en-GB" sz="1800" dirty="0">
                <a:solidFill>
                  <a:schemeClr val="accent6"/>
                </a:solidFill>
              </a:rPr>
              <a:t> to prevent water in the lift pit from reaching 1m level </a:t>
            </a:r>
          </a:p>
          <a:p>
            <a:pPr marL="285750" indent="-285750">
              <a:lnSpc>
                <a:spcPct val="100000"/>
              </a:lnSpc>
              <a:buFont typeface="Arial" panose="020B0604020202020204" pitchFamily="34" charset="0"/>
              <a:buChar char="•"/>
            </a:pPr>
            <a:endParaRPr lang="en-GB" sz="700" dirty="0">
              <a:solidFill>
                <a:schemeClr val="accent6"/>
              </a:solidFill>
            </a:endParaRPr>
          </a:p>
          <a:p>
            <a:pPr marL="285750" indent="-285750">
              <a:lnSpc>
                <a:spcPct val="100000"/>
              </a:lnSpc>
              <a:buFont typeface="Arial" panose="020B0604020202020204" pitchFamily="34" charset="0"/>
              <a:buChar char="•"/>
            </a:pPr>
            <a:endParaRPr lang="en-GB" sz="700" dirty="0">
              <a:solidFill>
                <a:schemeClr val="accent6"/>
              </a:solidFill>
            </a:endParaRPr>
          </a:p>
          <a:p>
            <a:pPr marL="285750" indent="-285750">
              <a:lnSpc>
                <a:spcPct val="100000"/>
              </a:lnSpc>
              <a:buFont typeface="Arial" panose="020B0604020202020204" pitchFamily="34" charset="0"/>
              <a:buChar char="•"/>
            </a:pPr>
            <a:r>
              <a:rPr lang="en-GB" sz="1800" b="1" dirty="0">
                <a:solidFill>
                  <a:schemeClr val="accent6"/>
                </a:solidFill>
              </a:rPr>
              <a:t>Permanently installed drainage pumps</a:t>
            </a:r>
            <a:r>
              <a:rPr lang="en-GB" sz="1800" dirty="0">
                <a:solidFill>
                  <a:schemeClr val="accent6"/>
                </a:solidFill>
              </a:rPr>
              <a:t> to remove water from the lift pit, to be located outside the lift well, to be connected to the secondary power supply</a:t>
            </a:r>
          </a:p>
          <a:p>
            <a:pPr marL="285750" indent="-285750">
              <a:lnSpc>
                <a:spcPct val="150000"/>
              </a:lnSpc>
              <a:buFont typeface="Arial" panose="020B0604020202020204" pitchFamily="34" charset="0"/>
              <a:buChar char="•"/>
            </a:pPr>
            <a:endParaRPr lang="en-GB" sz="1800" dirty="0">
              <a:solidFill>
                <a:schemeClr val="accent6"/>
              </a:solidFill>
            </a:endParaRPr>
          </a:p>
        </p:txBody>
      </p:sp>
    </p:spTree>
    <p:extLst>
      <p:ext uri="{BB962C8B-B14F-4D97-AF65-F5344CB8AC3E}">
        <p14:creationId xmlns:p14="http://schemas.microsoft.com/office/powerpoint/2010/main" val="3713013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8562ED8-D625-463E-BE06-39B8E86D9888}"/>
              </a:ext>
            </a:extLst>
          </p:cNvPr>
          <p:cNvSpPr>
            <a:spLocks noGrp="1"/>
          </p:cNvSpPr>
          <p:nvPr>
            <p:ph type="body" sz="quarter" idx="10"/>
          </p:nvPr>
        </p:nvSpPr>
        <p:spPr>
          <a:xfrm>
            <a:off x="375461" y="6445615"/>
            <a:ext cx="313110" cy="346249"/>
          </a:xfrm>
        </p:spPr>
        <p:txBody>
          <a:bodyPr/>
          <a:lstStyle/>
          <a:p>
            <a:fld id="{70B4BD30-A790-4C98-BD40-3E452CFDEA01}" type="slidenum">
              <a:rPr lang="en-GB" smtClean="0"/>
              <a:t>26</a:t>
            </a:fld>
            <a:endParaRPr lang="en-US" dirty="0"/>
          </a:p>
        </p:txBody>
      </p:sp>
      <p:sp>
        <p:nvSpPr>
          <p:cNvPr id="6" name="Text Placeholder 4">
            <a:extLst>
              <a:ext uri="{FF2B5EF4-FFF2-40B4-BE49-F238E27FC236}">
                <a16:creationId xmlns:a16="http://schemas.microsoft.com/office/drawing/2014/main" id="{8CE88685-7A8F-48C2-8EC3-F66A0AED081F}"/>
              </a:ext>
            </a:extLst>
          </p:cNvPr>
          <p:cNvSpPr txBox="1">
            <a:spLocks/>
          </p:cNvSpPr>
          <p:nvPr/>
        </p:nvSpPr>
        <p:spPr>
          <a:xfrm>
            <a:off x="828002" y="6445614"/>
            <a:ext cx="5758453" cy="346249"/>
          </a:xfrm>
          <a:prstGeom prst="rect">
            <a:avLst/>
          </a:prstGeom>
        </p:spPr>
        <p:txBody>
          <a:bodyPr vert="horz" lIns="0" tIns="0" rIns="0" bIns="0">
            <a:noAutofit/>
          </a:bodyPr>
          <a:lstStyle>
            <a:lvl1pPr marL="0" indent="0" algn="l" defTabSz="1197317" rtl="0" eaLnBrk="1" latinLnBrk="0" hangingPunct="1">
              <a:lnSpc>
                <a:spcPts val="2000"/>
              </a:lnSpc>
              <a:spcBef>
                <a:spcPts val="0"/>
              </a:spcBef>
              <a:buFont typeface="Arial" pitchFamily="34" charset="0"/>
              <a:buNone/>
              <a:defRPr sz="1800" kern="1200" baseline="0">
                <a:solidFill>
                  <a:schemeClr val="bg1"/>
                </a:solidFill>
                <a:latin typeface="Times New Roman"/>
                <a:ea typeface="+mn-ea"/>
                <a:cs typeface="Times New Roman"/>
              </a:defRPr>
            </a:lvl1pPr>
            <a:lvl2pPr marL="473937" indent="-236969" algn="l" defTabSz="1197317" rtl="0" eaLnBrk="1" latinLnBrk="0" hangingPunct="1">
              <a:lnSpc>
                <a:spcPct val="85000"/>
              </a:lnSpc>
              <a:spcBef>
                <a:spcPts val="261"/>
              </a:spcBef>
              <a:buFont typeface="Arial" pitchFamily="34" charset="0"/>
              <a:buChar char="•"/>
              <a:defRPr sz="2667" kern="1200">
                <a:solidFill>
                  <a:schemeClr val="tx1"/>
                </a:solidFill>
                <a:latin typeface="+mj-lt"/>
                <a:ea typeface="+mn-ea"/>
                <a:cs typeface="+mn-cs"/>
              </a:defRPr>
            </a:lvl2pPr>
            <a:lvl3pPr marL="710906" indent="-236969" algn="l" defTabSz="1197317" rtl="0" eaLnBrk="1" latinLnBrk="0" hangingPunct="1">
              <a:lnSpc>
                <a:spcPct val="85000"/>
              </a:lnSpc>
              <a:spcBef>
                <a:spcPts val="261"/>
              </a:spcBef>
              <a:buFont typeface="Arial" pitchFamily="34" charset="0"/>
              <a:buChar char="•"/>
              <a:defRPr sz="2400" kern="1200">
                <a:solidFill>
                  <a:schemeClr val="tx1"/>
                </a:solidFill>
                <a:latin typeface="+mj-lt"/>
                <a:ea typeface="+mn-ea"/>
                <a:cs typeface="+mn-cs"/>
              </a:defRPr>
            </a:lvl3pPr>
            <a:lvl4pPr marL="935403"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4pPr>
            <a:lvl5pPr marL="1172372"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5pPr>
            <a:lvl6pPr marL="3292619"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891277"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489936"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088594"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r>
              <a:rPr lang="en-GB" dirty="0"/>
              <a:t>Firefighters Lifts</a:t>
            </a:r>
            <a:endParaRPr lang="en-US" dirty="0"/>
          </a:p>
        </p:txBody>
      </p:sp>
      <p:sp>
        <p:nvSpPr>
          <p:cNvPr id="7" name="Title 3">
            <a:extLst>
              <a:ext uri="{FF2B5EF4-FFF2-40B4-BE49-F238E27FC236}">
                <a16:creationId xmlns:a16="http://schemas.microsoft.com/office/drawing/2014/main" id="{280AB42C-BB19-F74C-A3F3-B07D73FFAE26}"/>
              </a:ext>
            </a:extLst>
          </p:cNvPr>
          <p:cNvSpPr txBox="1">
            <a:spLocks/>
          </p:cNvSpPr>
          <p:nvPr/>
        </p:nvSpPr>
        <p:spPr>
          <a:xfrm>
            <a:off x="828002" y="447163"/>
            <a:ext cx="7504033" cy="683948"/>
          </a:xfrm>
          <a:prstGeom prst="rect">
            <a:avLst/>
          </a:prstGeom>
        </p:spPr>
        <p:txBody>
          <a:bodyPr lIns="0" tIns="0" rIns="0" bIns="0">
            <a:noAutofit/>
          </a:bodyPr>
          <a:lstStyle>
            <a:lvl1pPr marL="0" indent="0" algn="l" defTabSz="1197317" rtl="0" eaLnBrk="1" latinLnBrk="0" hangingPunct="1">
              <a:lnSpc>
                <a:spcPts val="4000"/>
              </a:lnSpc>
              <a:spcBef>
                <a:spcPts val="0"/>
              </a:spcBef>
              <a:buNone/>
              <a:defRPr sz="3800" kern="1200">
                <a:solidFill>
                  <a:schemeClr val="bg1"/>
                </a:solidFill>
                <a:latin typeface="Times New Roman"/>
                <a:ea typeface="+mj-ea"/>
                <a:cs typeface="Times New Roman"/>
              </a:defRPr>
            </a:lvl1pPr>
          </a:lstStyle>
          <a:p>
            <a:r>
              <a:rPr lang="en-GB" sz="2500" dirty="0">
                <a:solidFill>
                  <a:schemeClr val="accent6"/>
                </a:solidFill>
              </a:rPr>
              <a:t>Testing</a:t>
            </a:r>
            <a:endParaRPr lang="en-US" sz="2500" dirty="0">
              <a:solidFill>
                <a:schemeClr val="accent6"/>
              </a:solidFill>
            </a:endParaRPr>
          </a:p>
        </p:txBody>
      </p:sp>
      <p:sp>
        <p:nvSpPr>
          <p:cNvPr id="8" name="Title 3">
            <a:extLst>
              <a:ext uri="{FF2B5EF4-FFF2-40B4-BE49-F238E27FC236}">
                <a16:creationId xmlns:a16="http://schemas.microsoft.com/office/drawing/2014/main" id="{551E1FFE-8E06-41D6-9B05-3664F17FCC8E}"/>
              </a:ext>
            </a:extLst>
          </p:cNvPr>
          <p:cNvSpPr txBox="1">
            <a:spLocks/>
          </p:cNvSpPr>
          <p:nvPr/>
        </p:nvSpPr>
        <p:spPr>
          <a:xfrm>
            <a:off x="828002" y="1246059"/>
            <a:ext cx="3926878" cy="1695261"/>
          </a:xfrm>
          <a:prstGeom prst="rect">
            <a:avLst/>
          </a:prstGeom>
        </p:spPr>
        <p:txBody>
          <a:bodyPr lIns="0" tIns="0" rIns="0" bIns="0">
            <a:noAutofit/>
          </a:bodyPr>
          <a:lstStyle>
            <a:lvl1pPr marL="0" indent="0" algn="l" defTabSz="1197317" rtl="0" eaLnBrk="1" latinLnBrk="0" hangingPunct="1">
              <a:lnSpc>
                <a:spcPts val="4000"/>
              </a:lnSpc>
              <a:spcBef>
                <a:spcPts val="0"/>
              </a:spcBef>
              <a:buNone/>
              <a:defRPr sz="3800" kern="1200">
                <a:solidFill>
                  <a:schemeClr val="bg1"/>
                </a:solidFill>
                <a:latin typeface="Times New Roman"/>
                <a:ea typeface="+mj-ea"/>
                <a:cs typeface="Times New Roman"/>
              </a:defRPr>
            </a:lvl1pPr>
          </a:lstStyle>
          <a:p>
            <a:pPr>
              <a:lnSpc>
                <a:spcPct val="150000"/>
              </a:lnSpc>
            </a:pPr>
            <a:r>
              <a:rPr lang="en-GB" sz="1800" b="1" dirty="0">
                <a:solidFill>
                  <a:schemeClr val="accent6"/>
                </a:solidFill>
              </a:rPr>
              <a:t>BS 8486-8:2018</a:t>
            </a:r>
          </a:p>
          <a:p>
            <a:pPr>
              <a:lnSpc>
                <a:spcPct val="100000"/>
              </a:lnSpc>
            </a:pPr>
            <a:r>
              <a:rPr lang="en-GB" sz="1800" dirty="0">
                <a:solidFill>
                  <a:schemeClr val="accent6"/>
                </a:solidFill>
              </a:rPr>
              <a:t>Examination and test of new lifts              before </a:t>
            </a:r>
            <a:r>
              <a:rPr lang="en-US" sz="1800" dirty="0">
                <a:solidFill>
                  <a:schemeClr val="accent6"/>
                </a:solidFill>
              </a:rPr>
              <a:t>putting into service</a:t>
            </a:r>
            <a:endParaRPr lang="en-GB" sz="1800" dirty="0">
              <a:solidFill>
                <a:schemeClr val="accent6"/>
              </a:solidFill>
            </a:endParaRPr>
          </a:p>
        </p:txBody>
      </p:sp>
      <p:pic>
        <p:nvPicPr>
          <p:cNvPr id="2" name="Picture 1">
            <a:extLst>
              <a:ext uri="{FF2B5EF4-FFF2-40B4-BE49-F238E27FC236}">
                <a16:creationId xmlns:a16="http://schemas.microsoft.com/office/drawing/2014/main" id="{F0A10729-DFC5-4307-A9BD-53FCD97C42E1}"/>
              </a:ext>
            </a:extLst>
          </p:cNvPr>
          <p:cNvPicPr>
            <a:picLocks noChangeAspect="1"/>
          </p:cNvPicPr>
          <p:nvPr/>
        </p:nvPicPr>
        <p:blipFill>
          <a:blip r:embed="rId3"/>
          <a:stretch>
            <a:fillRect/>
          </a:stretch>
        </p:blipFill>
        <p:spPr>
          <a:xfrm>
            <a:off x="4914901" y="447162"/>
            <a:ext cx="3728350" cy="5477767"/>
          </a:xfrm>
          <a:prstGeom prst="rect">
            <a:avLst/>
          </a:prstGeom>
        </p:spPr>
      </p:pic>
    </p:spTree>
    <p:extLst>
      <p:ext uri="{BB962C8B-B14F-4D97-AF65-F5344CB8AC3E}">
        <p14:creationId xmlns:p14="http://schemas.microsoft.com/office/powerpoint/2010/main" val="3660150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8562ED8-D625-463E-BE06-39B8E86D9888}"/>
              </a:ext>
            </a:extLst>
          </p:cNvPr>
          <p:cNvSpPr>
            <a:spLocks noGrp="1"/>
          </p:cNvSpPr>
          <p:nvPr>
            <p:ph type="body" sz="quarter" idx="10"/>
          </p:nvPr>
        </p:nvSpPr>
        <p:spPr>
          <a:xfrm>
            <a:off x="375461" y="6445615"/>
            <a:ext cx="313110" cy="346249"/>
          </a:xfrm>
        </p:spPr>
        <p:txBody>
          <a:bodyPr/>
          <a:lstStyle/>
          <a:p>
            <a:fld id="{70B4BD30-A790-4C98-BD40-3E452CFDEA01}" type="slidenum">
              <a:rPr lang="en-GB" smtClean="0"/>
              <a:t>27</a:t>
            </a:fld>
            <a:endParaRPr lang="en-US" dirty="0"/>
          </a:p>
        </p:txBody>
      </p:sp>
      <p:sp>
        <p:nvSpPr>
          <p:cNvPr id="6" name="Text Placeholder 4">
            <a:extLst>
              <a:ext uri="{FF2B5EF4-FFF2-40B4-BE49-F238E27FC236}">
                <a16:creationId xmlns:a16="http://schemas.microsoft.com/office/drawing/2014/main" id="{8CE88685-7A8F-48C2-8EC3-F66A0AED081F}"/>
              </a:ext>
            </a:extLst>
          </p:cNvPr>
          <p:cNvSpPr txBox="1">
            <a:spLocks/>
          </p:cNvSpPr>
          <p:nvPr/>
        </p:nvSpPr>
        <p:spPr>
          <a:xfrm>
            <a:off x="828002" y="6445614"/>
            <a:ext cx="5758453" cy="346249"/>
          </a:xfrm>
          <a:prstGeom prst="rect">
            <a:avLst/>
          </a:prstGeom>
        </p:spPr>
        <p:txBody>
          <a:bodyPr vert="horz" lIns="0" tIns="0" rIns="0" bIns="0">
            <a:noAutofit/>
          </a:bodyPr>
          <a:lstStyle>
            <a:lvl1pPr marL="0" indent="0" algn="l" defTabSz="1197317" rtl="0" eaLnBrk="1" latinLnBrk="0" hangingPunct="1">
              <a:lnSpc>
                <a:spcPts val="2000"/>
              </a:lnSpc>
              <a:spcBef>
                <a:spcPts val="0"/>
              </a:spcBef>
              <a:buFont typeface="Arial" pitchFamily="34" charset="0"/>
              <a:buNone/>
              <a:defRPr sz="1800" kern="1200" baseline="0">
                <a:solidFill>
                  <a:schemeClr val="bg1"/>
                </a:solidFill>
                <a:latin typeface="Times New Roman"/>
                <a:ea typeface="+mn-ea"/>
                <a:cs typeface="Times New Roman"/>
              </a:defRPr>
            </a:lvl1pPr>
            <a:lvl2pPr marL="473937" indent="-236969" algn="l" defTabSz="1197317" rtl="0" eaLnBrk="1" latinLnBrk="0" hangingPunct="1">
              <a:lnSpc>
                <a:spcPct val="85000"/>
              </a:lnSpc>
              <a:spcBef>
                <a:spcPts val="261"/>
              </a:spcBef>
              <a:buFont typeface="Arial" pitchFamily="34" charset="0"/>
              <a:buChar char="•"/>
              <a:defRPr sz="2667" kern="1200">
                <a:solidFill>
                  <a:schemeClr val="tx1"/>
                </a:solidFill>
                <a:latin typeface="+mj-lt"/>
                <a:ea typeface="+mn-ea"/>
                <a:cs typeface="+mn-cs"/>
              </a:defRPr>
            </a:lvl2pPr>
            <a:lvl3pPr marL="710906" indent="-236969" algn="l" defTabSz="1197317" rtl="0" eaLnBrk="1" latinLnBrk="0" hangingPunct="1">
              <a:lnSpc>
                <a:spcPct val="85000"/>
              </a:lnSpc>
              <a:spcBef>
                <a:spcPts val="261"/>
              </a:spcBef>
              <a:buFont typeface="Arial" pitchFamily="34" charset="0"/>
              <a:buChar char="•"/>
              <a:defRPr sz="2400" kern="1200">
                <a:solidFill>
                  <a:schemeClr val="tx1"/>
                </a:solidFill>
                <a:latin typeface="+mj-lt"/>
                <a:ea typeface="+mn-ea"/>
                <a:cs typeface="+mn-cs"/>
              </a:defRPr>
            </a:lvl3pPr>
            <a:lvl4pPr marL="935403"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4pPr>
            <a:lvl5pPr marL="1172372" indent="-236969" algn="l" defTabSz="1197317" rtl="0" eaLnBrk="1" latinLnBrk="0" hangingPunct="1">
              <a:lnSpc>
                <a:spcPct val="85000"/>
              </a:lnSpc>
              <a:spcBef>
                <a:spcPts val="261"/>
              </a:spcBef>
              <a:buFont typeface="Arial" pitchFamily="34" charset="0"/>
              <a:buChar char="•"/>
              <a:tabLst/>
              <a:defRPr sz="2000" kern="1200">
                <a:solidFill>
                  <a:schemeClr val="tx1"/>
                </a:solidFill>
                <a:latin typeface="+mj-lt"/>
                <a:ea typeface="+mn-ea"/>
                <a:cs typeface="+mn-cs"/>
              </a:defRPr>
            </a:lvl5pPr>
            <a:lvl6pPr marL="3292619"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891277"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489936"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088594" indent="-299330" algn="l" defTabSz="1197317"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r>
              <a:rPr lang="en-GB" dirty="0"/>
              <a:t>Firefighters Lifts</a:t>
            </a:r>
            <a:endParaRPr lang="en-US" dirty="0"/>
          </a:p>
        </p:txBody>
      </p:sp>
      <p:sp>
        <p:nvSpPr>
          <p:cNvPr id="7" name="Title 3">
            <a:extLst>
              <a:ext uri="{FF2B5EF4-FFF2-40B4-BE49-F238E27FC236}">
                <a16:creationId xmlns:a16="http://schemas.microsoft.com/office/drawing/2014/main" id="{280AB42C-BB19-F74C-A3F3-B07D73FFAE26}"/>
              </a:ext>
            </a:extLst>
          </p:cNvPr>
          <p:cNvSpPr txBox="1">
            <a:spLocks/>
          </p:cNvSpPr>
          <p:nvPr/>
        </p:nvSpPr>
        <p:spPr>
          <a:xfrm>
            <a:off x="828002" y="447163"/>
            <a:ext cx="7504033" cy="683948"/>
          </a:xfrm>
          <a:prstGeom prst="rect">
            <a:avLst/>
          </a:prstGeom>
        </p:spPr>
        <p:txBody>
          <a:bodyPr lIns="0" tIns="0" rIns="0" bIns="0">
            <a:noAutofit/>
          </a:bodyPr>
          <a:lstStyle>
            <a:lvl1pPr marL="0" indent="0" algn="l" defTabSz="1197317" rtl="0" eaLnBrk="1" latinLnBrk="0" hangingPunct="1">
              <a:lnSpc>
                <a:spcPts val="4000"/>
              </a:lnSpc>
              <a:spcBef>
                <a:spcPts val="0"/>
              </a:spcBef>
              <a:buNone/>
              <a:defRPr sz="3800" kern="1200">
                <a:solidFill>
                  <a:schemeClr val="bg1"/>
                </a:solidFill>
                <a:latin typeface="Times New Roman"/>
                <a:ea typeface="+mj-ea"/>
                <a:cs typeface="Times New Roman"/>
              </a:defRPr>
            </a:lvl1pPr>
          </a:lstStyle>
          <a:p>
            <a:r>
              <a:rPr lang="en-GB" sz="2500" dirty="0">
                <a:solidFill>
                  <a:schemeClr val="accent6"/>
                </a:solidFill>
              </a:rPr>
              <a:t>Maintenance requirements for firefighters lifts</a:t>
            </a:r>
            <a:endParaRPr lang="en-US" sz="2500" dirty="0">
              <a:solidFill>
                <a:schemeClr val="accent6"/>
              </a:solidFill>
            </a:endParaRPr>
          </a:p>
        </p:txBody>
      </p:sp>
      <p:sp>
        <p:nvSpPr>
          <p:cNvPr id="8" name="Title 3">
            <a:extLst>
              <a:ext uri="{FF2B5EF4-FFF2-40B4-BE49-F238E27FC236}">
                <a16:creationId xmlns:a16="http://schemas.microsoft.com/office/drawing/2014/main" id="{551E1FFE-8E06-41D6-9B05-3664F17FCC8E}"/>
              </a:ext>
            </a:extLst>
          </p:cNvPr>
          <p:cNvSpPr txBox="1">
            <a:spLocks/>
          </p:cNvSpPr>
          <p:nvPr/>
        </p:nvSpPr>
        <p:spPr>
          <a:xfrm>
            <a:off x="762686" y="4373888"/>
            <a:ext cx="7800742" cy="3289655"/>
          </a:xfrm>
          <a:prstGeom prst="rect">
            <a:avLst/>
          </a:prstGeom>
        </p:spPr>
        <p:txBody>
          <a:bodyPr lIns="0" tIns="0" rIns="0" bIns="0">
            <a:noAutofit/>
          </a:bodyPr>
          <a:lstStyle>
            <a:lvl1pPr marL="0" indent="0" algn="l" defTabSz="1197317" rtl="0" eaLnBrk="1" latinLnBrk="0" hangingPunct="1">
              <a:lnSpc>
                <a:spcPts val="4000"/>
              </a:lnSpc>
              <a:spcBef>
                <a:spcPts val="0"/>
              </a:spcBef>
              <a:buNone/>
              <a:defRPr sz="3800" kern="1200">
                <a:solidFill>
                  <a:schemeClr val="bg1"/>
                </a:solidFill>
                <a:latin typeface="Times New Roman"/>
                <a:ea typeface="+mj-ea"/>
                <a:cs typeface="Times New Roman"/>
              </a:defRPr>
            </a:lvl1pPr>
          </a:lstStyle>
          <a:p>
            <a:pPr marL="285750" indent="-285750">
              <a:lnSpc>
                <a:spcPct val="100000"/>
              </a:lnSpc>
              <a:buFont typeface="Arial" panose="020B0604020202020204" pitchFamily="34" charset="0"/>
              <a:buChar char="•"/>
            </a:pPr>
            <a:endParaRPr lang="en-GB" sz="700" dirty="0">
              <a:solidFill>
                <a:schemeClr val="accent6"/>
              </a:solidFill>
            </a:endParaRPr>
          </a:p>
          <a:p>
            <a:pPr marL="285750" indent="-285750">
              <a:lnSpc>
                <a:spcPct val="100000"/>
              </a:lnSpc>
              <a:buFont typeface="Arial" panose="020B0604020202020204" pitchFamily="34" charset="0"/>
              <a:buChar char="•"/>
            </a:pPr>
            <a:endParaRPr lang="en-GB" sz="700" dirty="0">
              <a:solidFill>
                <a:schemeClr val="accent6"/>
              </a:solidFill>
            </a:endParaRPr>
          </a:p>
          <a:p>
            <a:pPr marL="285750" indent="-285750">
              <a:lnSpc>
                <a:spcPct val="100000"/>
              </a:lnSpc>
              <a:buFont typeface="Arial" panose="020B0604020202020204" pitchFamily="34" charset="0"/>
              <a:buChar char="•"/>
            </a:pPr>
            <a:endParaRPr lang="en-GB" sz="700" dirty="0">
              <a:solidFill>
                <a:schemeClr val="accent6"/>
              </a:solidFill>
            </a:endParaRPr>
          </a:p>
          <a:p>
            <a:pPr marL="285750" indent="-285750">
              <a:lnSpc>
                <a:spcPct val="100000"/>
              </a:lnSpc>
              <a:buFont typeface="Arial" panose="020B0604020202020204" pitchFamily="34" charset="0"/>
              <a:buChar char="•"/>
            </a:pPr>
            <a:endParaRPr lang="en-GB" sz="700" dirty="0">
              <a:solidFill>
                <a:schemeClr val="accent6"/>
              </a:solidFill>
            </a:endParaRPr>
          </a:p>
          <a:p>
            <a:pPr marL="285750" indent="-285750">
              <a:lnSpc>
                <a:spcPct val="150000"/>
              </a:lnSpc>
              <a:buFont typeface="Arial" panose="020B0604020202020204" pitchFamily="34" charset="0"/>
              <a:buChar char="•"/>
            </a:pPr>
            <a:endParaRPr lang="en-GB" sz="1800" dirty="0">
              <a:solidFill>
                <a:schemeClr val="accent6"/>
              </a:solidFill>
            </a:endParaRPr>
          </a:p>
        </p:txBody>
      </p:sp>
      <p:graphicFrame>
        <p:nvGraphicFramePr>
          <p:cNvPr id="2" name="Table 1">
            <a:extLst>
              <a:ext uri="{FF2B5EF4-FFF2-40B4-BE49-F238E27FC236}">
                <a16:creationId xmlns:a16="http://schemas.microsoft.com/office/drawing/2014/main" id="{3EA1AA08-1F93-43B3-BEDD-3D3BA8EC8167}"/>
              </a:ext>
            </a:extLst>
          </p:cNvPr>
          <p:cNvGraphicFramePr>
            <a:graphicFrameLocks noGrp="1"/>
          </p:cNvGraphicFramePr>
          <p:nvPr>
            <p:extLst>
              <p:ext uri="{D42A27DB-BD31-4B8C-83A1-F6EECF244321}">
                <p14:modId xmlns:p14="http://schemas.microsoft.com/office/powerpoint/2010/main" val="1455048857"/>
              </p:ext>
            </p:extLst>
          </p:nvPr>
        </p:nvGraphicFramePr>
        <p:xfrm>
          <a:off x="828002" y="2075436"/>
          <a:ext cx="7188237" cy="3276000"/>
        </p:xfrm>
        <a:graphic>
          <a:graphicData uri="http://schemas.openxmlformats.org/drawingml/2006/table">
            <a:tbl>
              <a:tblPr firstRow="1" bandRow="1">
                <a:tableStyleId>{2D5ABB26-0587-4C30-8999-92F81FD0307C}</a:tableStyleId>
              </a:tblPr>
              <a:tblGrid>
                <a:gridCol w="5516438">
                  <a:extLst>
                    <a:ext uri="{9D8B030D-6E8A-4147-A177-3AD203B41FA5}">
                      <a16:colId xmlns:a16="http://schemas.microsoft.com/office/drawing/2014/main" val="1632344545"/>
                    </a:ext>
                  </a:extLst>
                </a:gridCol>
                <a:gridCol w="1671799">
                  <a:extLst>
                    <a:ext uri="{9D8B030D-6E8A-4147-A177-3AD203B41FA5}">
                      <a16:colId xmlns:a16="http://schemas.microsoft.com/office/drawing/2014/main" val="1618425875"/>
                    </a:ext>
                  </a:extLst>
                </a:gridCol>
              </a:tblGrid>
              <a:tr h="468000">
                <a:tc>
                  <a:txBody>
                    <a:bodyPr/>
                    <a:lstStyle/>
                    <a:p>
                      <a:pPr marL="0" marR="0" lvl="0" indent="0" algn="l" defTabSz="1197317" rtl="0" eaLnBrk="1" fontAlgn="auto" latinLnBrk="0" hangingPunct="1">
                        <a:lnSpc>
                          <a:spcPct val="100000"/>
                        </a:lnSpc>
                        <a:spcBef>
                          <a:spcPts val="0"/>
                        </a:spcBef>
                        <a:spcAft>
                          <a:spcPts val="0"/>
                        </a:spcAft>
                        <a:buClrTx/>
                        <a:buSzTx/>
                        <a:buFontTx/>
                        <a:buNone/>
                        <a:tabLst/>
                        <a:defRPr/>
                      </a:pPr>
                      <a:r>
                        <a:rPr lang="en-GB" sz="1400" kern="1200" dirty="0">
                          <a:solidFill>
                            <a:schemeClr val="accent6"/>
                          </a:solidFill>
                          <a:latin typeface="+mn-lt"/>
                          <a:ea typeface="+mn-ea"/>
                          <a:cs typeface="+mn-cs"/>
                        </a:rPr>
                        <a:t>Operation of firefighting switch</a:t>
                      </a:r>
                    </a:p>
                  </a:txBody>
                  <a:tcPr anchor="ctr">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marL="0" marR="0" lvl="0" indent="0" algn="ctr" defTabSz="1197317" rtl="0" eaLnBrk="1" fontAlgn="auto" latinLnBrk="0" hangingPunct="1">
                        <a:lnSpc>
                          <a:spcPct val="100000"/>
                        </a:lnSpc>
                        <a:spcBef>
                          <a:spcPts val="0"/>
                        </a:spcBef>
                        <a:spcAft>
                          <a:spcPts val="0"/>
                        </a:spcAft>
                        <a:buClrTx/>
                        <a:buSzTx/>
                        <a:buFontTx/>
                        <a:buNone/>
                        <a:tabLst/>
                        <a:defRPr/>
                      </a:pPr>
                      <a:r>
                        <a:rPr lang="en-GB" sz="1400" b="1" dirty="0">
                          <a:solidFill>
                            <a:schemeClr val="accent6"/>
                          </a:solidFill>
                        </a:rPr>
                        <a:t>Weekly</a:t>
                      </a:r>
                    </a:p>
                  </a:txBody>
                  <a:tcPr anchor="ctr">
                    <a:lnL w="6350" cap="flat" cmpd="sng" algn="ctr">
                      <a:solidFill>
                        <a:schemeClr val="accent1"/>
                      </a:solidFill>
                      <a:prstDash val="solid"/>
                      <a:round/>
                      <a:headEnd type="none" w="med" len="med"/>
                      <a:tailEnd type="none" w="med" len="med"/>
                    </a:lnL>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397034582"/>
                  </a:ext>
                </a:extLst>
              </a:tr>
              <a:tr h="468000">
                <a:tc>
                  <a:txBody>
                    <a:bodyPr/>
                    <a:lstStyle/>
                    <a:p>
                      <a:pPr marL="0" marR="0" lvl="0" indent="0" algn="l" defTabSz="1197317" rtl="0" eaLnBrk="1" fontAlgn="auto" latinLnBrk="0" hangingPunct="1">
                        <a:lnSpc>
                          <a:spcPct val="100000"/>
                        </a:lnSpc>
                        <a:spcBef>
                          <a:spcPts val="0"/>
                        </a:spcBef>
                        <a:spcAft>
                          <a:spcPts val="0"/>
                        </a:spcAft>
                        <a:buClrTx/>
                        <a:buSzTx/>
                        <a:buFontTx/>
                        <a:buNone/>
                        <a:tabLst/>
                        <a:defRPr/>
                      </a:pPr>
                      <a:r>
                        <a:rPr lang="en-GB" sz="1400" kern="1200" dirty="0">
                          <a:solidFill>
                            <a:schemeClr val="accent6"/>
                          </a:solidFill>
                          <a:latin typeface="+mn-lt"/>
                          <a:ea typeface="+mn-ea"/>
                          <a:cs typeface="+mn-cs"/>
                        </a:rPr>
                        <a:t>Simulation of failure of primary power supply</a:t>
                      </a:r>
                      <a:endParaRPr lang="en-US" sz="1400" kern="1200" dirty="0">
                        <a:solidFill>
                          <a:schemeClr val="accent6"/>
                        </a:solidFill>
                        <a:latin typeface="+mn-lt"/>
                        <a:ea typeface="+mn-ea"/>
                        <a:cs typeface="+mn-cs"/>
                      </a:endParaRPr>
                    </a:p>
                  </a:txBody>
                  <a:tcPr anchor="ctr">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ctr"/>
                      <a:r>
                        <a:rPr lang="en-GB" sz="1400" b="1" kern="1200" dirty="0">
                          <a:solidFill>
                            <a:schemeClr val="accent6"/>
                          </a:solidFill>
                          <a:latin typeface="+mn-lt"/>
                          <a:ea typeface="+mn-ea"/>
                          <a:cs typeface="+mn-cs"/>
                        </a:rPr>
                        <a:t>Monthly</a:t>
                      </a:r>
                      <a:endParaRPr lang="en-US" sz="1400" b="1" kern="1200" dirty="0">
                        <a:solidFill>
                          <a:schemeClr val="accent6"/>
                        </a:solidFill>
                        <a:latin typeface="+mn-lt"/>
                        <a:ea typeface="+mn-ea"/>
                        <a:cs typeface="+mn-cs"/>
                      </a:endParaRPr>
                    </a:p>
                  </a:txBody>
                  <a:tcPr anchor="ctr">
                    <a:lnL w="6350" cap="flat" cmpd="sng" algn="ctr">
                      <a:solidFill>
                        <a:schemeClr val="accent1"/>
                      </a:solidFill>
                      <a:prstDash val="solid"/>
                      <a:round/>
                      <a:headEnd type="none" w="med" len="med"/>
                      <a:tailEnd type="none" w="med" len="med"/>
                    </a:lnL>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826176159"/>
                  </a:ext>
                </a:extLst>
              </a:tr>
              <a:tr h="468000">
                <a:tc>
                  <a:txBody>
                    <a:bodyPr/>
                    <a:lstStyle/>
                    <a:p>
                      <a:pPr marL="0" marR="0" lvl="0" indent="0" algn="l" defTabSz="1197317" rtl="0" eaLnBrk="1" fontAlgn="auto" latinLnBrk="0" hangingPunct="1">
                        <a:lnSpc>
                          <a:spcPct val="100000"/>
                        </a:lnSpc>
                        <a:spcBef>
                          <a:spcPts val="0"/>
                        </a:spcBef>
                        <a:spcAft>
                          <a:spcPts val="0"/>
                        </a:spcAft>
                        <a:buClrTx/>
                        <a:buSzTx/>
                        <a:buFontTx/>
                        <a:buNone/>
                        <a:tabLst/>
                        <a:defRPr/>
                      </a:pPr>
                      <a:r>
                        <a:rPr lang="en-GB" sz="1400" kern="1200" dirty="0">
                          <a:solidFill>
                            <a:schemeClr val="accent6"/>
                          </a:solidFill>
                          <a:latin typeface="+mn-lt"/>
                          <a:ea typeface="+mn-ea"/>
                          <a:cs typeface="+mn-cs"/>
                        </a:rPr>
                        <a:t>If secondary power is from a generator, it shall run for at least 1 hour</a:t>
                      </a:r>
                    </a:p>
                  </a:txBody>
                  <a:tcPr anchor="ctr">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ctr"/>
                      <a:r>
                        <a:rPr lang="en-GB" sz="1400" b="1" kern="1200" dirty="0">
                          <a:solidFill>
                            <a:schemeClr val="accent6"/>
                          </a:solidFill>
                          <a:latin typeface="+mn-lt"/>
                          <a:ea typeface="+mn-ea"/>
                          <a:cs typeface="+mn-cs"/>
                        </a:rPr>
                        <a:t>Annually</a:t>
                      </a:r>
                      <a:endParaRPr lang="en-US" sz="1400" b="1" kern="1200" dirty="0">
                        <a:solidFill>
                          <a:schemeClr val="accent6"/>
                        </a:solidFill>
                        <a:latin typeface="+mn-lt"/>
                        <a:ea typeface="+mn-ea"/>
                        <a:cs typeface="+mn-cs"/>
                      </a:endParaRPr>
                    </a:p>
                  </a:txBody>
                  <a:tcPr anchor="ctr">
                    <a:lnL w="6350" cap="flat" cmpd="sng" algn="ctr">
                      <a:solidFill>
                        <a:schemeClr val="accent1"/>
                      </a:solidFill>
                      <a:prstDash val="solid"/>
                      <a:round/>
                      <a:headEnd type="none" w="med" len="med"/>
                      <a:tailEnd type="none" w="med" len="med"/>
                    </a:lnL>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384807477"/>
                  </a:ext>
                </a:extLst>
              </a:tr>
              <a:tr h="468000">
                <a:tc>
                  <a:txBody>
                    <a:bodyPr/>
                    <a:lstStyle/>
                    <a:p>
                      <a:pPr marL="0" marR="0" lvl="0" indent="0" algn="l" defTabSz="1197317" rtl="0" eaLnBrk="1" fontAlgn="auto" latinLnBrk="0" hangingPunct="1">
                        <a:lnSpc>
                          <a:spcPct val="100000"/>
                        </a:lnSpc>
                        <a:spcBef>
                          <a:spcPts val="0"/>
                        </a:spcBef>
                        <a:spcAft>
                          <a:spcPts val="0"/>
                        </a:spcAft>
                        <a:buClrTx/>
                        <a:buSzTx/>
                        <a:buFontTx/>
                        <a:buNone/>
                        <a:tabLst/>
                        <a:defRPr/>
                      </a:pPr>
                      <a:r>
                        <a:rPr lang="en-GB" sz="1400" kern="1200" dirty="0">
                          <a:solidFill>
                            <a:schemeClr val="accent6"/>
                          </a:solidFill>
                          <a:latin typeface="+mn-lt"/>
                          <a:ea typeface="+mn-ea"/>
                          <a:cs typeface="+mn-cs"/>
                        </a:rPr>
                        <a:t>Full test of firefighting operation</a:t>
                      </a:r>
                    </a:p>
                  </a:txBody>
                  <a:tcPr anchor="ctr">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ctr"/>
                      <a:r>
                        <a:rPr lang="en-GB" sz="1400" b="1" kern="1200" dirty="0">
                          <a:solidFill>
                            <a:schemeClr val="accent6"/>
                          </a:solidFill>
                          <a:latin typeface="+mn-lt"/>
                          <a:ea typeface="+mn-ea"/>
                          <a:cs typeface="+mn-cs"/>
                        </a:rPr>
                        <a:t>Annually</a:t>
                      </a:r>
                      <a:endParaRPr lang="en-US" sz="1400" b="1" kern="1200" dirty="0">
                        <a:solidFill>
                          <a:schemeClr val="accent6"/>
                        </a:solidFill>
                        <a:latin typeface="+mn-lt"/>
                        <a:ea typeface="+mn-ea"/>
                        <a:cs typeface="+mn-cs"/>
                      </a:endParaRPr>
                    </a:p>
                  </a:txBody>
                  <a:tcPr anchor="ctr">
                    <a:lnL w="6350" cap="flat" cmpd="sng" algn="ctr">
                      <a:solidFill>
                        <a:schemeClr val="accent1"/>
                      </a:solidFill>
                      <a:prstDash val="solid"/>
                      <a:round/>
                      <a:headEnd type="none" w="med" len="med"/>
                      <a:tailEnd type="none" w="med" len="med"/>
                    </a:lnL>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028921554"/>
                  </a:ext>
                </a:extLst>
              </a:tr>
              <a:tr h="468000">
                <a:tc>
                  <a:txBody>
                    <a:bodyPr/>
                    <a:lstStyle/>
                    <a:p>
                      <a:pPr marL="0" marR="0" lvl="0" indent="0" algn="l" defTabSz="1197317" rtl="0" eaLnBrk="1" fontAlgn="auto" latinLnBrk="0" hangingPunct="1">
                        <a:lnSpc>
                          <a:spcPct val="100000"/>
                        </a:lnSpc>
                        <a:spcBef>
                          <a:spcPts val="0"/>
                        </a:spcBef>
                        <a:spcAft>
                          <a:spcPts val="0"/>
                        </a:spcAft>
                        <a:buClrTx/>
                        <a:buSzTx/>
                        <a:buFontTx/>
                        <a:buNone/>
                        <a:tabLst/>
                        <a:defRPr/>
                      </a:pPr>
                      <a:r>
                        <a:rPr lang="en-GB" sz="1400" kern="1200" dirty="0">
                          <a:solidFill>
                            <a:schemeClr val="accent6"/>
                          </a:solidFill>
                          <a:latin typeface="+mn-lt"/>
                          <a:ea typeface="+mn-ea"/>
                          <a:cs typeface="+mn-cs"/>
                        </a:rPr>
                        <a:t>Check for building issues, i.e. pumps</a:t>
                      </a:r>
                    </a:p>
                  </a:txBody>
                  <a:tcPr anchor="ctr">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marL="0" marR="0" lvl="0" indent="0" algn="ctr" defTabSz="1197317" rtl="0" eaLnBrk="1" fontAlgn="auto" latinLnBrk="0" hangingPunct="1">
                        <a:lnSpc>
                          <a:spcPct val="100000"/>
                        </a:lnSpc>
                        <a:spcBef>
                          <a:spcPts val="0"/>
                        </a:spcBef>
                        <a:spcAft>
                          <a:spcPts val="0"/>
                        </a:spcAft>
                        <a:buClrTx/>
                        <a:buSzTx/>
                        <a:buFontTx/>
                        <a:buNone/>
                        <a:tabLst/>
                        <a:defRPr/>
                      </a:pPr>
                      <a:r>
                        <a:rPr lang="en-GB" sz="1400" b="1" dirty="0">
                          <a:solidFill>
                            <a:schemeClr val="accent6"/>
                          </a:solidFill>
                        </a:rPr>
                        <a:t>No time scale given</a:t>
                      </a:r>
                    </a:p>
                  </a:txBody>
                  <a:tcPr anchor="ctr">
                    <a:lnL w="6350" cap="flat" cmpd="sng" algn="ctr">
                      <a:solidFill>
                        <a:schemeClr val="accent1"/>
                      </a:solidFill>
                      <a:prstDash val="solid"/>
                      <a:round/>
                      <a:headEnd type="none" w="med" len="med"/>
                      <a:tailEnd type="none" w="med" len="med"/>
                    </a:lnL>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517739265"/>
                  </a:ext>
                </a:extLst>
              </a:tr>
              <a:tr h="468000">
                <a:tc>
                  <a:txBody>
                    <a:bodyPr/>
                    <a:lstStyle/>
                    <a:p>
                      <a:pPr marL="0" marR="0" lvl="0" indent="0" algn="l" defTabSz="1197317" rtl="0" eaLnBrk="1" fontAlgn="auto" latinLnBrk="0" hangingPunct="1">
                        <a:lnSpc>
                          <a:spcPct val="100000"/>
                        </a:lnSpc>
                        <a:spcBef>
                          <a:spcPts val="0"/>
                        </a:spcBef>
                        <a:spcAft>
                          <a:spcPts val="0"/>
                        </a:spcAft>
                        <a:buClrTx/>
                        <a:buSzTx/>
                        <a:buFontTx/>
                        <a:buNone/>
                        <a:tabLst/>
                        <a:defRPr/>
                      </a:pPr>
                      <a:r>
                        <a:rPr lang="en-GB" sz="1400" kern="1200" dirty="0">
                          <a:solidFill>
                            <a:schemeClr val="accent6"/>
                          </a:solidFill>
                          <a:latin typeface="+mn-lt"/>
                          <a:ea typeface="+mn-ea"/>
                          <a:cs typeface="+mn-cs"/>
                        </a:rPr>
                        <a:t>Lift contractor to make test of lifts and communication systems</a:t>
                      </a:r>
                    </a:p>
                  </a:txBody>
                  <a:tcPr anchor="ctr">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ctr"/>
                      <a:r>
                        <a:rPr lang="en-GB" sz="1400" b="1" kern="1200" dirty="0">
                          <a:solidFill>
                            <a:schemeClr val="accent6"/>
                          </a:solidFill>
                          <a:latin typeface="+mn-lt"/>
                          <a:ea typeface="+mn-ea"/>
                          <a:cs typeface="+mn-cs"/>
                        </a:rPr>
                        <a:t>Annually</a:t>
                      </a:r>
                      <a:endParaRPr lang="en-US" sz="1400" b="1" kern="1200" dirty="0">
                        <a:solidFill>
                          <a:schemeClr val="accent6"/>
                        </a:solidFill>
                        <a:latin typeface="+mn-lt"/>
                        <a:ea typeface="+mn-ea"/>
                        <a:cs typeface="+mn-cs"/>
                      </a:endParaRPr>
                    </a:p>
                  </a:txBody>
                  <a:tcPr anchor="ctr">
                    <a:lnL w="6350" cap="flat" cmpd="sng" algn="ctr">
                      <a:solidFill>
                        <a:schemeClr val="accent1"/>
                      </a:solidFill>
                      <a:prstDash val="solid"/>
                      <a:round/>
                      <a:headEnd type="none" w="med" len="med"/>
                      <a:tailEnd type="none" w="med" len="med"/>
                    </a:lnL>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603054382"/>
                  </a:ext>
                </a:extLst>
              </a:tr>
              <a:tr h="468000">
                <a:tc>
                  <a:txBody>
                    <a:bodyPr/>
                    <a:lstStyle/>
                    <a:p>
                      <a:pPr marL="0" marR="0" lvl="0" indent="0" algn="l" defTabSz="1197317" rtl="0" eaLnBrk="1" fontAlgn="auto" latinLnBrk="0" hangingPunct="1">
                        <a:lnSpc>
                          <a:spcPct val="100000"/>
                        </a:lnSpc>
                        <a:spcBef>
                          <a:spcPts val="0"/>
                        </a:spcBef>
                        <a:spcAft>
                          <a:spcPts val="0"/>
                        </a:spcAft>
                        <a:buClrTx/>
                        <a:buSzTx/>
                        <a:buFontTx/>
                        <a:buNone/>
                        <a:tabLst/>
                        <a:defRPr/>
                      </a:pPr>
                      <a:r>
                        <a:rPr lang="en-GB" sz="1400" kern="1200" dirty="0">
                          <a:solidFill>
                            <a:schemeClr val="accent6"/>
                          </a:solidFill>
                          <a:latin typeface="+mn-lt"/>
                          <a:ea typeface="+mn-ea"/>
                          <a:cs typeface="+mn-cs"/>
                        </a:rPr>
                        <a:t>Advise on any change of standards for operation in event of fire</a:t>
                      </a:r>
                    </a:p>
                  </a:txBody>
                  <a:tcPr anchor="ctr">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tc>
                  <a:txBody>
                    <a:bodyPr/>
                    <a:lstStyle/>
                    <a:p>
                      <a:pPr algn="ctr"/>
                      <a:r>
                        <a:rPr lang="en-GB" sz="1400" b="1" kern="1200" dirty="0">
                          <a:solidFill>
                            <a:schemeClr val="accent6"/>
                          </a:solidFill>
                          <a:latin typeface="+mn-lt"/>
                          <a:ea typeface="+mn-ea"/>
                          <a:cs typeface="+mn-cs"/>
                        </a:rPr>
                        <a:t>-</a:t>
                      </a:r>
                      <a:endParaRPr lang="en-US" sz="1400" b="1" kern="1200" dirty="0">
                        <a:solidFill>
                          <a:schemeClr val="accent6"/>
                        </a:solidFill>
                        <a:latin typeface="+mn-lt"/>
                        <a:ea typeface="+mn-ea"/>
                        <a:cs typeface="+mn-cs"/>
                      </a:endParaRPr>
                    </a:p>
                  </a:txBody>
                  <a:tcPr anchor="ctr">
                    <a:lnL w="6350" cap="flat" cmpd="sng" algn="ctr">
                      <a:solidFill>
                        <a:schemeClr val="accent1"/>
                      </a:solidFill>
                      <a:prstDash val="solid"/>
                      <a:round/>
                      <a:headEnd type="none" w="med" len="med"/>
                      <a:tailEnd type="none" w="med" len="med"/>
                    </a:lnL>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521966427"/>
                  </a:ext>
                </a:extLst>
              </a:tr>
            </a:tbl>
          </a:graphicData>
        </a:graphic>
      </p:graphicFrame>
      <p:sp>
        <p:nvSpPr>
          <p:cNvPr id="9" name="Title 3">
            <a:extLst>
              <a:ext uri="{FF2B5EF4-FFF2-40B4-BE49-F238E27FC236}">
                <a16:creationId xmlns:a16="http://schemas.microsoft.com/office/drawing/2014/main" id="{43F5CEDE-5BD2-46FC-95DB-6615026F1C90}"/>
              </a:ext>
            </a:extLst>
          </p:cNvPr>
          <p:cNvSpPr txBox="1">
            <a:spLocks/>
          </p:cNvSpPr>
          <p:nvPr/>
        </p:nvSpPr>
        <p:spPr>
          <a:xfrm>
            <a:off x="828002" y="1246059"/>
            <a:ext cx="7968268" cy="683949"/>
          </a:xfrm>
          <a:prstGeom prst="rect">
            <a:avLst/>
          </a:prstGeom>
        </p:spPr>
        <p:txBody>
          <a:bodyPr lIns="0" tIns="0" rIns="0" bIns="0">
            <a:noAutofit/>
          </a:bodyPr>
          <a:lstStyle>
            <a:lvl1pPr marL="0" indent="0" algn="l" defTabSz="1197317" rtl="0" eaLnBrk="1" latinLnBrk="0" hangingPunct="1">
              <a:lnSpc>
                <a:spcPts val="4000"/>
              </a:lnSpc>
              <a:spcBef>
                <a:spcPts val="0"/>
              </a:spcBef>
              <a:buNone/>
              <a:defRPr sz="3800" kern="1200">
                <a:solidFill>
                  <a:schemeClr val="bg1"/>
                </a:solidFill>
                <a:latin typeface="Times New Roman"/>
                <a:ea typeface="+mj-ea"/>
                <a:cs typeface="Times New Roman"/>
              </a:defRPr>
            </a:lvl1pPr>
          </a:lstStyle>
          <a:p>
            <a:pPr>
              <a:lnSpc>
                <a:spcPct val="150000"/>
              </a:lnSpc>
            </a:pPr>
            <a:r>
              <a:rPr lang="en-GB" sz="1800" dirty="0">
                <a:solidFill>
                  <a:schemeClr val="accent6"/>
                </a:solidFill>
              </a:rPr>
              <a:t>These are in addition to normal routine lift maintenance:</a:t>
            </a:r>
          </a:p>
        </p:txBody>
      </p:sp>
    </p:spTree>
    <p:extLst>
      <p:ext uri="{BB962C8B-B14F-4D97-AF65-F5344CB8AC3E}">
        <p14:creationId xmlns:p14="http://schemas.microsoft.com/office/powerpoint/2010/main" val="3012760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3CA9ED8-F46B-4BCD-836A-5A8C9857CA3E}"/>
              </a:ext>
            </a:extLst>
          </p:cNvPr>
          <p:cNvSpPr>
            <a:spLocks noGrp="1"/>
          </p:cNvSpPr>
          <p:nvPr>
            <p:ph type="title"/>
          </p:nvPr>
        </p:nvSpPr>
        <p:spPr>
          <a:xfrm>
            <a:off x="828002" y="1399348"/>
            <a:ext cx="7504033" cy="3338907"/>
          </a:xfrm>
        </p:spPr>
        <p:txBody>
          <a:bodyPr/>
          <a:lstStyle/>
          <a:p>
            <a:r>
              <a:rPr lang="en-GB" dirty="0"/>
              <a:t>Thank you for your attention.</a:t>
            </a:r>
            <a:br>
              <a:rPr lang="en-GB" dirty="0"/>
            </a:br>
            <a:br>
              <a:rPr lang="en-GB" sz="2500" dirty="0"/>
            </a:br>
            <a:br>
              <a:rPr lang="en-GB" dirty="0"/>
            </a:br>
            <a:r>
              <a:rPr lang="en-GB" sz="6000" dirty="0"/>
              <a:t>QUESTIONS?</a:t>
            </a:r>
            <a:br>
              <a:rPr lang="en-GB" dirty="0"/>
            </a:br>
            <a:endParaRPr lang="en-US" sz="2500" dirty="0"/>
          </a:p>
        </p:txBody>
      </p:sp>
    </p:spTree>
    <p:extLst>
      <p:ext uri="{BB962C8B-B14F-4D97-AF65-F5344CB8AC3E}">
        <p14:creationId xmlns:p14="http://schemas.microsoft.com/office/powerpoint/2010/main" val="492821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rup standard theme test">
  <a:themeElements>
    <a:clrScheme name="arup standard theme test">
      <a:dk1>
        <a:srgbClr val="000000"/>
      </a:dk1>
      <a:lt1>
        <a:srgbClr val="FFFFFF"/>
      </a:lt1>
      <a:dk2>
        <a:srgbClr val="D2D2D2"/>
      </a:dk2>
      <a:lt2>
        <a:srgbClr val="828282"/>
      </a:lt2>
      <a:accent1>
        <a:srgbClr val="D22D7D"/>
      </a:accent1>
      <a:accent2>
        <a:srgbClr val="28AAE1"/>
      </a:accent2>
      <a:accent3>
        <a:srgbClr val="F05023"/>
      </a:accent3>
      <a:accent4>
        <a:srgbClr val="696EB4"/>
      </a:accent4>
      <a:accent5>
        <a:srgbClr val="FA9B1E"/>
      </a:accent5>
      <a:accent6>
        <a:srgbClr val="28AF73"/>
      </a:accent6>
      <a:hlink>
        <a:srgbClr val="7F7F7F"/>
      </a:hlink>
      <a:folHlink>
        <a:srgbClr val="7F7F7F"/>
      </a:folHlink>
    </a:clrScheme>
    <a:fontScheme name="arup standard theme test">
      <a:majorFont>
        <a:latin typeface="Times New Roman" panose="02020603050405020304"/>
        <a:ea typeface=""/>
        <a:cs typeface=""/>
      </a:majorFont>
      <a:minorFont>
        <a:latin typeface="Times New Roman" panose="02020603050405020304"/>
        <a:ea typeface=""/>
        <a:cs typeface=""/>
      </a:minorFont>
    </a:fontScheme>
    <a:fmtScheme name="arup standard theme tes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rup standard theme test" id="{98EB6D7F-B9FE-47A6-AB51-66E7B6E5A17A}" vid="{64AB668F-5BDA-4BA2-8D5D-D7C60843F7FA}"/>
    </a:ext>
  </a:extLst>
</a:theme>
</file>

<file path=ppt/theme/theme2.xml><?xml version="1.0" encoding="utf-8"?>
<a:theme xmlns:a="http://schemas.openxmlformats.org/drawingml/2006/main" name="1_arup standard theme test">
  <a:themeElements>
    <a:clrScheme name="arup standard theme test">
      <a:dk1>
        <a:srgbClr val="000000"/>
      </a:dk1>
      <a:lt1>
        <a:srgbClr val="FFFFFF"/>
      </a:lt1>
      <a:dk2>
        <a:srgbClr val="D2D2D2"/>
      </a:dk2>
      <a:lt2>
        <a:srgbClr val="828282"/>
      </a:lt2>
      <a:accent1>
        <a:srgbClr val="F05023"/>
      </a:accent1>
      <a:accent2>
        <a:srgbClr val="F05023"/>
      </a:accent2>
      <a:accent3>
        <a:srgbClr val="F05023"/>
      </a:accent3>
      <a:accent4>
        <a:srgbClr val="F05023"/>
      </a:accent4>
      <a:accent5>
        <a:srgbClr val="F05023"/>
      </a:accent5>
      <a:accent6>
        <a:srgbClr val="F05023"/>
      </a:accent6>
      <a:hlink>
        <a:srgbClr val="7F7F7F"/>
      </a:hlink>
      <a:folHlink>
        <a:srgbClr val="7F7F7F"/>
      </a:folHlink>
    </a:clrScheme>
    <a:fontScheme name="arup standard theme test">
      <a:majorFont>
        <a:latin typeface="Times New Roman" panose="02020603050405020304"/>
        <a:ea typeface=""/>
        <a:cs typeface=""/>
      </a:majorFont>
      <a:minorFont>
        <a:latin typeface="Times New Roman" panose="02020603050405020304"/>
        <a:ea typeface=""/>
        <a:cs typeface=""/>
      </a:minorFont>
    </a:fontScheme>
    <a:fmtScheme name="arup standard theme tes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rup standard theme test" id="{98EB6D7F-B9FE-47A6-AB51-66E7B6E5A17A}" vid="{3FD13BAB-E64E-40A8-B76D-B7A44DE46653}"/>
    </a:ext>
  </a:extLst>
</a:theme>
</file>

<file path=ppt/theme/theme3.xml><?xml version="1.0" encoding="utf-8"?>
<a:theme xmlns:a="http://schemas.openxmlformats.org/drawingml/2006/main" name="2_arup standard theme test">
  <a:themeElements>
    <a:clrScheme name="arup standard theme test">
      <a:dk1>
        <a:srgbClr val="000000"/>
      </a:dk1>
      <a:lt1>
        <a:srgbClr val="FFFFFF"/>
      </a:lt1>
      <a:dk2>
        <a:srgbClr val="D2D2D2"/>
      </a:dk2>
      <a:lt2>
        <a:srgbClr val="828282"/>
      </a:lt2>
      <a:accent1>
        <a:srgbClr val="D22D7D"/>
      </a:accent1>
      <a:accent2>
        <a:srgbClr val="D22D7D"/>
      </a:accent2>
      <a:accent3>
        <a:srgbClr val="D22D7D"/>
      </a:accent3>
      <a:accent4>
        <a:srgbClr val="D22D7D"/>
      </a:accent4>
      <a:accent5>
        <a:srgbClr val="D22D7D"/>
      </a:accent5>
      <a:accent6>
        <a:srgbClr val="D22D7D"/>
      </a:accent6>
      <a:hlink>
        <a:srgbClr val="7F7F7F"/>
      </a:hlink>
      <a:folHlink>
        <a:srgbClr val="7F7F7F"/>
      </a:folHlink>
    </a:clrScheme>
    <a:fontScheme name="arup standard theme test">
      <a:majorFont>
        <a:latin typeface="Times New Roman" panose="02020603050405020304"/>
        <a:ea typeface=""/>
        <a:cs typeface=""/>
      </a:majorFont>
      <a:minorFont>
        <a:latin typeface="Times New Roman" panose="02020603050405020304"/>
        <a:ea typeface=""/>
        <a:cs typeface=""/>
      </a:minorFont>
    </a:fontScheme>
    <a:fmtScheme name="arup standard theme tes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rup standard theme test" id="{98EB6D7F-B9FE-47A6-AB51-66E7B6E5A17A}" vid="{CB44F3CC-8443-4627-A98A-D581D62B464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Default Theme</Template>
  <TotalTime>1398</TotalTime>
  <Words>1256</Words>
  <Application>Microsoft Office PowerPoint</Application>
  <PresentationFormat>On-screen Show (4:3)</PresentationFormat>
  <Paragraphs>310</Paragraphs>
  <Slides>28</Slides>
  <Notes>0</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28</vt:i4>
      </vt:variant>
    </vt:vector>
  </HeadingPairs>
  <TitlesOfParts>
    <vt:vector size="36" baseType="lpstr">
      <vt:lpstr>ＭＳ Ｐゴシック</vt:lpstr>
      <vt:lpstr>Arial</vt:lpstr>
      <vt:lpstr>Calibri</vt:lpstr>
      <vt:lpstr>Lucida Grande</vt:lpstr>
      <vt:lpstr>Times New Roman</vt:lpstr>
      <vt:lpstr>arup standard theme test</vt:lpstr>
      <vt:lpstr>1_arup standard theme test</vt:lpstr>
      <vt:lpstr>2_arup standard theme test</vt:lpstr>
      <vt:lpstr>PowerPoint Presentation</vt:lpstr>
      <vt:lpstr>Firefighters Lifts </vt:lpstr>
      <vt:lpstr>Roger Howkins ASSOCIATE | Arup </vt:lpstr>
      <vt:lpstr>PowerPoint Presentation</vt:lpstr>
      <vt:lpstr>Firefighters Lifts BS EN 81-72:2015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 for your attention.   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Stella Uberti</dc:creator>
  <cp:lastModifiedBy>Tony Goddard</cp:lastModifiedBy>
  <cp:revision>80</cp:revision>
  <cp:lastPrinted>2019-01-30T13:47:39Z</cp:lastPrinted>
  <dcterms:created xsi:type="dcterms:W3CDTF">2019-01-16T14:35:21Z</dcterms:created>
  <dcterms:modified xsi:type="dcterms:W3CDTF">2019-02-04T17:44:39Z</dcterms:modified>
</cp:coreProperties>
</file>